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76"/>
  </p:notesMasterIdLst>
  <p:sldIdLst>
    <p:sldId id="256" r:id="rId5"/>
    <p:sldId id="257" r:id="rId6"/>
    <p:sldId id="259" r:id="rId7"/>
    <p:sldId id="260" r:id="rId8"/>
    <p:sldId id="311" r:id="rId9"/>
    <p:sldId id="264" r:id="rId10"/>
    <p:sldId id="334" r:id="rId11"/>
    <p:sldId id="313" r:id="rId12"/>
    <p:sldId id="315" r:id="rId13"/>
    <p:sldId id="314" r:id="rId14"/>
    <p:sldId id="316" r:id="rId15"/>
    <p:sldId id="317" r:id="rId16"/>
    <p:sldId id="335" r:id="rId17"/>
    <p:sldId id="319" r:id="rId18"/>
    <p:sldId id="320" r:id="rId19"/>
    <p:sldId id="336" r:id="rId20"/>
    <p:sldId id="322" r:id="rId21"/>
    <p:sldId id="323" r:id="rId22"/>
    <p:sldId id="337" r:id="rId23"/>
    <p:sldId id="325" r:id="rId24"/>
    <p:sldId id="326" r:id="rId25"/>
    <p:sldId id="327" r:id="rId26"/>
    <p:sldId id="328" r:id="rId27"/>
    <p:sldId id="338" r:id="rId28"/>
    <p:sldId id="330" r:id="rId29"/>
    <p:sldId id="339" r:id="rId30"/>
    <p:sldId id="332" r:id="rId31"/>
    <p:sldId id="333" r:id="rId32"/>
    <p:sldId id="340" r:id="rId33"/>
    <p:sldId id="341" r:id="rId34"/>
    <p:sldId id="342" r:id="rId35"/>
    <p:sldId id="343" r:id="rId36"/>
    <p:sldId id="344" r:id="rId37"/>
    <p:sldId id="345" r:id="rId38"/>
    <p:sldId id="346" r:id="rId39"/>
    <p:sldId id="347" r:id="rId40"/>
    <p:sldId id="348" r:id="rId41"/>
    <p:sldId id="349" r:id="rId42"/>
    <p:sldId id="350" r:id="rId43"/>
    <p:sldId id="351" r:id="rId44"/>
    <p:sldId id="352" r:id="rId45"/>
    <p:sldId id="353" r:id="rId46"/>
    <p:sldId id="354" r:id="rId47"/>
    <p:sldId id="355" r:id="rId48"/>
    <p:sldId id="356" r:id="rId49"/>
    <p:sldId id="357" r:id="rId50"/>
    <p:sldId id="358" r:id="rId51"/>
    <p:sldId id="359" r:id="rId52"/>
    <p:sldId id="360" r:id="rId53"/>
    <p:sldId id="361" r:id="rId54"/>
    <p:sldId id="362" r:id="rId55"/>
    <p:sldId id="363" r:id="rId56"/>
    <p:sldId id="364" r:id="rId57"/>
    <p:sldId id="365" r:id="rId58"/>
    <p:sldId id="366" r:id="rId59"/>
    <p:sldId id="367" r:id="rId60"/>
    <p:sldId id="368" r:id="rId61"/>
    <p:sldId id="369" r:id="rId62"/>
    <p:sldId id="370" r:id="rId63"/>
    <p:sldId id="371" r:id="rId64"/>
    <p:sldId id="372" r:id="rId65"/>
    <p:sldId id="373" r:id="rId66"/>
    <p:sldId id="374" r:id="rId67"/>
    <p:sldId id="375" r:id="rId68"/>
    <p:sldId id="376" r:id="rId69"/>
    <p:sldId id="377" r:id="rId70"/>
    <p:sldId id="378" r:id="rId71"/>
    <p:sldId id="379" r:id="rId72"/>
    <p:sldId id="380" r:id="rId73"/>
    <p:sldId id="381" r:id="rId74"/>
    <p:sldId id="258"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0613"/>
    <a:srgbClr val="576BE3"/>
    <a:srgbClr val="9AA6F1"/>
    <a:srgbClr val="FFFFFF"/>
    <a:srgbClr val="7889ED"/>
    <a:srgbClr val="9E71AC"/>
    <a:srgbClr val="84468D"/>
    <a:srgbClr val="6A1F7A"/>
    <a:srgbClr val="E5E8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4A8FBD-5358-410B-81DA-C33C35809A36}" v="2208" dt="2020-05-12T11:38:30.8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86418"/>
  </p:normalViewPr>
  <p:slideViewPr>
    <p:cSldViewPr snapToGrid="0">
      <p:cViewPr varScale="1">
        <p:scale>
          <a:sx n="74" d="100"/>
          <a:sy n="74" d="100"/>
        </p:scale>
        <p:origin x="1022" y="6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nh Trần" userId="af3073328ff57e66" providerId="LiveId" clId="{164A8FBD-5358-410B-81DA-C33C35809A36}"/>
    <pc:docChg chg="undo custSel addSld delSld modSld sldOrd">
      <pc:chgData name="Minh Trần" userId="af3073328ff57e66" providerId="LiveId" clId="{164A8FBD-5358-410B-81DA-C33C35809A36}" dt="2020-05-12T11:38:30.870" v="10578"/>
      <pc:docMkLst>
        <pc:docMk/>
      </pc:docMkLst>
      <pc:sldChg chg="addSp delSp modSp mod">
        <pc:chgData name="Minh Trần" userId="af3073328ff57e66" providerId="LiveId" clId="{164A8FBD-5358-410B-81DA-C33C35809A36}" dt="2020-05-11T04:39:54.540" v="2" actId="20577"/>
        <pc:sldMkLst>
          <pc:docMk/>
          <pc:sldMk cId="3036642579" sldId="256"/>
        </pc:sldMkLst>
        <pc:spChg chg="add mod">
          <ac:chgData name="Minh Trần" userId="af3073328ff57e66" providerId="LiveId" clId="{164A8FBD-5358-410B-81DA-C33C35809A36}" dt="2020-05-11T04:39:49.912" v="1" actId="27636"/>
          <ac:spMkLst>
            <pc:docMk/>
            <pc:sldMk cId="3036642579" sldId="256"/>
            <ac:spMk id="2" creationId="{B13A7A86-52E8-4EFF-97F9-0ED4C1C01B08}"/>
          </ac:spMkLst>
        </pc:spChg>
        <pc:spChg chg="mod">
          <ac:chgData name="Minh Trần" userId="af3073328ff57e66" providerId="LiveId" clId="{164A8FBD-5358-410B-81DA-C33C35809A36}" dt="2020-05-11T04:39:54.540" v="2" actId="20577"/>
          <ac:spMkLst>
            <pc:docMk/>
            <pc:sldMk cId="3036642579" sldId="256"/>
            <ac:spMk id="21" creationId="{91993B80-E3E2-194E-8E99-CFE9FA11A4D1}"/>
          </ac:spMkLst>
        </pc:spChg>
        <pc:spChg chg="del">
          <ac:chgData name="Minh Trần" userId="af3073328ff57e66" providerId="LiveId" clId="{164A8FBD-5358-410B-81DA-C33C35809A36}" dt="2020-05-11T04:39:49.248" v="0"/>
          <ac:spMkLst>
            <pc:docMk/>
            <pc:sldMk cId="3036642579" sldId="256"/>
            <ac:spMk id="25" creationId="{D4AC7860-CC24-494F-A71E-7D5C561C7CEE}"/>
          </ac:spMkLst>
        </pc:spChg>
        <pc:spChg chg="mod">
          <ac:chgData name="Minh Trần" userId="af3073328ff57e66" providerId="LiveId" clId="{164A8FBD-5358-410B-81DA-C33C35809A36}" dt="2020-05-11T04:39:49.248" v="0"/>
          <ac:spMkLst>
            <pc:docMk/>
            <pc:sldMk cId="3036642579" sldId="256"/>
            <ac:spMk id="26" creationId="{BB3314BB-3525-8144-8535-0AC3B7F247DE}"/>
          </ac:spMkLst>
        </pc:spChg>
      </pc:sldChg>
      <pc:sldChg chg="modSp modAnim">
        <pc:chgData name="Minh Trần" userId="af3073328ff57e66" providerId="LiveId" clId="{164A8FBD-5358-410B-81DA-C33C35809A36}" dt="2020-05-12T10:35:34.027" v="10568" actId="20577"/>
        <pc:sldMkLst>
          <pc:docMk/>
          <pc:sldMk cId="2744381724" sldId="257"/>
        </pc:sldMkLst>
        <pc:spChg chg="mod">
          <ac:chgData name="Minh Trần" userId="af3073328ff57e66" providerId="LiveId" clId="{164A8FBD-5358-410B-81DA-C33C35809A36}" dt="2020-05-12T10:35:34.027" v="10568" actId="20577"/>
          <ac:spMkLst>
            <pc:docMk/>
            <pc:sldMk cId="2744381724" sldId="257"/>
            <ac:spMk id="11" creationId="{20BA3CA6-0BEB-45F3-B126-B916F3B44A99}"/>
          </ac:spMkLst>
        </pc:spChg>
      </pc:sldChg>
      <pc:sldChg chg="addSp delSp modSp mod">
        <pc:chgData name="Minh Trần" userId="af3073328ff57e66" providerId="LiveId" clId="{164A8FBD-5358-410B-81DA-C33C35809A36}" dt="2020-05-12T02:55:24.757" v="6051" actId="27636"/>
        <pc:sldMkLst>
          <pc:docMk/>
          <pc:sldMk cId="3628469828" sldId="259"/>
        </pc:sldMkLst>
        <pc:spChg chg="add mod">
          <ac:chgData name="Minh Trần" userId="af3073328ff57e66" providerId="LiveId" clId="{164A8FBD-5358-410B-81DA-C33C35809A36}" dt="2020-05-12T02:55:24.757" v="6051" actId="27636"/>
          <ac:spMkLst>
            <pc:docMk/>
            <pc:sldMk cId="3628469828" sldId="259"/>
            <ac:spMk id="2" creationId="{F4736B15-1D9C-4214-B08B-EAF2C00FCBD6}"/>
          </ac:spMkLst>
        </pc:spChg>
        <pc:spChg chg="add mod">
          <ac:chgData name="Minh Trần" userId="af3073328ff57e66" providerId="LiveId" clId="{164A8FBD-5358-410B-81DA-C33C35809A36}" dt="2020-05-12T02:55:24.577" v="6050"/>
          <ac:spMkLst>
            <pc:docMk/>
            <pc:sldMk cId="3628469828" sldId="259"/>
            <ac:spMk id="3" creationId="{3F6CCF90-01B0-495C-96F9-C3C8B0E75E59}"/>
          </ac:spMkLst>
        </pc:spChg>
        <pc:spChg chg="mod">
          <ac:chgData name="Minh Trần" userId="af3073328ff57e66" providerId="LiveId" clId="{164A8FBD-5358-410B-81DA-C33C35809A36}" dt="2020-05-12T02:55:24.577" v="6050"/>
          <ac:spMkLst>
            <pc:docMk/>
            <pc:sldMk cId="3628469828" sldId="259"/>
            <ac:spMk id="4" creationId="{4F634654-69F4-44B2-82E6-3A96C6684CBE}"/>
          </ac:spMkLst>
        </pc:spChg>
        <pc:spChg chg="del">
          <ac:chgData name="Minh Trần" userId="af3073328ff57e66" providerId="LiveId" clId="{164A8FBD-5358-410B-81DA-C33C35809A36}" dt="2020-05-12T02:55:24.577" v="6050"/>
          <ac:spMkLst>
            <pc:docMk/>
            <pc:sldMk cId="3628469828" sldId="259"/>
            <ac:spMk id="5" creationId="{A2E98B0B-E1B1-4085-B7DB-A9E357A44F97}"/>
          </ac:spMkLst>
        </pc:spChg>
        <pc:spChg chg="del">
          <ac:chgData name="Minh Trần" userId="af3073328ff57e66" providerId="LiveId" clId="{164A8FBD-5358-410B-81DA-C33C35809A36}" dt="2020-05-12T02:55:24.577" v="6050"/>
          <ac:spMkLst>
            <pc:docMk/>
            <pc:sldMk cId="3628469828" sldId="259"/>
            <ac:spMk id="6" creationId="{CE65E75A-A509-4ED0-8489-88ABA3FCE1B0}"/>
          </ac:spMkLst>
        </pc:spChg>
      </pc:sldChg>
      <pc:sldChg chg="modSp mod">
        <pc:chgData name="Minh Trần" userId="af3073328ff57e66" providerId="LiveId" clId="{164A8FBD-5358-410B-81DA-C33C35809A36}" dt="2020-05-12T02:55:37.033" v="6052"/>
        <pc:sldMkLst>
          <pc:docMk/>
          <pc:sldMk cId="798394992" sldId="260"/>
        </pc:sldMkLst>
        <pc:spChg chg="mod">
          <ac:chgData name="Minh Trần" userId="af3073328ff57e66" providerId="LiveId" clId="{164A8FBD-5358-410B-81DA-C33C35809A36}" dt="2020-05-12T02:55:37.033" v="6052"/>
          <ac:spMkLst>
            <pc:docMk/>
            <pc:sldMk cId="798394992" sldId="260"/>
            <ac:spMk id="2" creationId="{BF5CD951-CA30-4BB2-8BC9-9AD7D9409E3D}"/>
          </ac:spMkLst>
        </pc:spChg>
        <pc:spChg chg="mod">
          <ac:chgData name="Minh Trần" userId="af3073328ff57e66" providerId="LiveId" clId="{164A8FBD-5358-410B-81DA-C33C35809A36}" dt="2020-05-12T02:55:37.033" v="6052"/>
          <ac:spMkLst>
            <pc:docMk/>
            <pc:sldMk cId="798394992" sldId="260"/>
            <ac:spMk id="5" creationId="{BD8499E2-A459-47D4-9656-60500AEF4B02}"/>
          </ac:spMkLst>
        </pc:spChg>
        <pc:spChg chg="mod">
          <ac:chgData name="Minh Trần" userId="af3073328ff57e66" providerId="LiveId" clId="{164A8FBD-5358-410B-81DA-C33C35809A36}" dt="2020-05-12T02:55:37.033" v="6052"/>
          <ac:spMkLst>
            <pc:docMk/>
            <pc:sldMk cId="798394992" sldId="260"/>
            <ac:spMk id="11" creationId="{20BA3CA6-0BEB-45F3-B126-B916F3B44A99}"/>
          </ac:spMkLst>
        </pc:spChg>
      </pc:sldChg>
      <pc:sldChg chg="del">
        <pc:chgData name="Minh Trần" userId="af3073328ff57e66" providerId="LiveId" clId="{164A8FBD-5358-410B-81DA-C33C35809A36}" dt="2020-05-11T06:25:16.008" v="1764" actId="47"/>
        <pc:sldMkLst>
          <pc:docMk/>
          <pc:sldMk cId="2477973098" sldId="261"/>
        </pc:sldMkLst>
      </pc:sldChg>
      <pc:sldChg chg="modSp mod modAnim">
        <pc:chgData name="Minh Trần" userId="af3073328ff57e66" providerId="LiveId" clId="{164A8FBD-5358-410B-81DA-C33C35809A36}" dt="2020-05-11T09:28:40.754" v="4429" actId="6549"/>
        <pc:sldMkLst>
          <pc:docMk/>
          <pc:sldMk cId="2402200980" sldId="264"/>
        </pc:sldMkLst>
        <pc:spChg chg="mod">
          <ac:chgData name="Minh Trần" userId="af3073328ff57e66" providerId="LiveId" clId="{164A8FBD-5358-410B-81DA-C33C35809A36}" dt="2020-05-11T04:49:56.613" v="448" actId="20577"/>
          <ac:spMkLst>
            <pc:docMk/>
            <pc:sldMk cId="2402200980" sldId="264"/>
            <ac:spMk id="2" creationId="{81B4D8D3-1F60-4BC2-A986-A23DA2DC6A28}"/>
          </ac:spMkLst>
        </pc:spChg>
        <pc:spChg chg="mod">
          <ac:chgData name="Minh Trần" userId="af3073328ff57e66" providerId="LiveId" clId="{164A8FBD-5358-410B-81DA-C33C35809A36}" dt="2020-05-11T09:28:40.754" v="4429" actId="6549"/>
          <ac:spMkLst>
            <pc:docMk/>
            <pc:sldMk cId="2402200980" sldId="264"/>
            <ac:spMk id="3" creationId="{925CF4EF-95A6-45D0-9A4A-F92FE4ECB44D}"/>
          </ac:spMkLst>
        </pc:spChg>
      </pc:sldChg>
      <pc:sldChg chg="del">
        <pc:chgData name="Minh Trần" userId="af3073328ff57e66" providerId="LiveId" clId="{164A8FBD-5358-410B-81DA-C33C35809A36}" dt="2020-05-11T06:25:16.008" v="1764" actId="47"/>
        <pc:sldMkLst>
          <pc:docMk/>
          <pc:sldMk cId="2122945402" sldId="265"/>
        </pc:sldMkLst>
      </pc:sldChg>
      <pc:sldChg chg="del">
        <pc:chgData name="Minh Trần" userId="af3073328ff57e66" providerId="LiveId" clId="{164A8FBD-5358-410B-81DA-C33C35809A36}" dt="2020-05-11T06:25:16.008" v="1764" actId="47"/>
        <pc:sldMkLst>
          <pc:docMk/>
          <pc:sldMk cId="374665901" sldId="266"/>
        </pc:sldMkLst>
      </pc:sldChg>
      <pc:sldChg chg="del">
        <pc:chgData name="Minh Trần" userId="af3073328ff57e66" providerId="LiveId" clId="{164A8FBD-5358-410B-81DA-C33C35809A36}" dt="2020-05-11T06:25:16.008" v="1764" actId="47"/>
        <pc:sldMkLst>
          <pc:docMk/>
          <pc:sldMk cId="298253115" sldId="267"/>
        </pc:sldMkLst>
      </pc:sldChg>
      <pc:sldChg chg="del">
        <pc:chgData name="Minh Trần" userId="af3073328ff57e66" providerId="LiveId" clId="{164A8FBD-5358-410B-81DA-C33C35809A36}" dt="2020-05-11T06:25:16.008" v="1764" actId="47"/>
        <pc:sldMkLst>
          <pc:docMk/>
          <pc:sldMk cId="2113017120" sldId="268"/>
        </pc:sldMkLst>
      </pc:sldChg>
      <pc:sldChg chg="del">
        <pc:chgData name="Minh Trần" userId="af3073328ff57e66" providerId="LiveId" clId="{164A8FBD-5358-410B-81DA-C33C35809A36}" dt="2020-05-11T06:25:16.008" v="1764" actId="47"/>
        <pc:sldMkLst>
          <pc:docMk/>
          <pc:sldMk cId="3952864568" sldId="269"/>
        </pc:sldMkLst>
      </pc:sldChg>
      <pc:sldChg chg="del">
        <pc:chgData name="Minh Trần" userId="af3073328ff57e66" providerId="LiveId" clId="{164A8FBD-5358-410B-81DA-C33C35809A36}" dt="2020-05-11T06:25:16.008" v="1764" actId="47"/>
        <pc:sldMkLst>
          <pc:docMk/>
          <pc:sldMk cId="667668956" sldId="270"/>
        </pc:sldMkLst>
      </pc:sldChg>
      <pc:sldChg chg="del">
        <pc:chgData name="Minh Trần" userId="af3073328ff57e66" providerId="LiveId" clId="{164A8FBD-5358-410B-81DA-C33C35809A36}" dt="2020-05-11T06:25:16.008" v="1764" actId="47"/>
        <pc:sldMkLst>
          <pc:docMk/>
          <pc:sldMk cId="271981567" sldId="271"/>
        </pc:sldMkLst>
      </pc:sldChg>
      <pc:sldChg chg="del">
        <pc:chgData name="Minh Trần" userId="af3073328ff57e66" providerId="LiveId" clId="{164A8FBD-5358-410B-81DA-C33C35809A36}" dt="2020-05-11T06:25:16.008" v="1764" actId="47"/>
        <pc:sldMkLst>
          <pc:docMk/>
          <pc:sldMk cId="2538384697" sldId="272"/>
        </pc:sldMkLst>
      </pc:sldChg>
      <pc:sldChg chg="del">
        <pc:chgData name="Minh Trần" userId="af3073328ff57e66" providerId="LiveId" clId="{164A8FBD-5358-410B-81DA-C33C35809A36}" dt="2020-05-11T06:25:16.008" v="1764" actId="47"/>
        <pc:sldMkLst>
          <pc:docMk/>
          <pc:sldMk cId="1947686205" sldId="273"/>
        </pc:sldMkLst>
      </pc:sldChg>
      <pc:sldChg chg="del">
        <pc:chgData name="Minh Trần" userId="af3073328ff57e66" providerId="LiveId" clId="{164A8FBD-5358-410B-81DA-C33C35809A36}" dt="2020-05-11T06:25:16.008" v="1764" actId="47"/>
        <pc:sldMkLst>
          <pc:docMk/>
          <pc:sldMk cId="2482949224" sldId="274"/>
        </pc:sldMkLst>
      </pc:sldChg>
      <pc:sldChg chg="del">
        <pc:chgData name="Minh Trần" userId="af3073328ff57e66" providerId="LiveId" clId="{164A8FBD-5358-410B-81DA-C33C35809A36}" dt="2020-05-11T06:25:16.008" v="1764" actId="47"/>
        <pc:sldMkLst>
          <pc:docMk/>
          <pc:sldMk cId="3344708499" sldId="275"/>
        </pc:sldMkLst>
      </pc:sldChg>
      <pc:sldChg chg="del">
        <pc:chgData name="Minh Trần" userId="af3073328ff57e66" providerId="LiveId" clId="{164A8FBD-5358-410B-81DA-C33C35809A36}" dt="2020-05-11T06:25:16.008" v="1764" actId="47"/>
        <pc:sldMkLst>
          <pc:docMk/>
          <pc:sldMk cId="2943845098" sldId="276"/>
        </pc:sldMkLst>
      </pc:sldChg>
      <pc:sldChg chg="del">
        <pc:chgData name="Minh Trần" userId="af3073328ff57e66" providerId="LiveId" clId="{164A8FBD-5358-410B-81DA-C33C35809A36}" dt="2020-05-11T06:25:16.008" v="1764" actId="47"/>
        <pc:sldMkLst>
          <pc:docMk/>
          <pc:sldMk cId="2983254602" sldId="277"/>
        </pc:sldMkLst>
      </pc:sldChg>
      <pc:sldChg chg="del">
        <pc:chgData name="Minh Trần" userId="af3073328ff57e66" providerId="LiveId" clId="{164A8FBD-5358-410B-81DA-C33C35809A36}" dt="2020-05-11T06:25:16.008" v="1764" actId="47"/>
        <pc:sldMkLst>
          <pc:docMk/>
          <pc:sldMk cId="1283864582" sldId="278"/>
        </pc:sldMkLst>
      </pc:sldChg>
      <pc:sldChg chg="del">
        <pc:chgData name="Minh Trần" userId="af3073328ff57e66" providerId="LiveId" clId="{164A8FBD-5358-410B-81DA-C33C35809A36}" dt="2020-05-11T06:25:16.008" v="1764" actId="47"/>
        <pc:sldMkLst>
          <pc:docMk/>
          <pc:sldMk cId="2400217066" sldId="279"/>
        </pc:sldMkLst>
      </pc:sldChg>
      <pc:sldChg chg="del">
        <pc:chgData name="Minh Trần" userId="af3073328ff57e66" providerId="LiveId" clId="{164A8FBD-5358-410B-81DA-C33C35809A36}" dt="2020-05-11T06:25:16.008" v="1764" actId="47"/>
        <pc:sldMkLst>
          <pc:docMk/>
          <pc:sldMk cId="606035270" sldId="280"/>
        </pc:sldMkLst>
      </pc:sldChg>
      <pc:sldChg chg="del">
        <pc:chgData name="Minh Trần" userId="af3073328ff57e66" providerId="LiveId" clId="{164A8FBD-5358-410B-81DA-C33C35809A36}" dt="2020-05-11T06:25:16.008" v="1764" actId="47"/>
        <pc:sldMkLst>
          <pc:docMk/>
          <pc:sldMk cId="4034893339" sldId="281"/>
        </pc:sldMkLst>
      </pc:sldChg>
      <pc:sldChg chg="del">
        <pc:chgData name="Minh Trần" userId="af3073328ff57e66" providerId="LiveId" clId="{164A8FBD-5358-410B-81DA-C33C35809A36}" dt="2020-05-11T06:25:16.008" v="1764" actId="47"/>
        <pc:sldMkLst>
          <pc:docMk/>
          <pc:sldMk cId="2490397173" sldId="282"/>
        </pc:sldMkLst>
      </pc:sldChg>
      <pc:sldChg chg="del">
        <pc:chgData name="Minh Trần" userId="af3073328ff57e66" providerId="LiveId" clId="{164A8FBD-5358-410B-81DA-C33C35809A36}" dt="2020-05-11T06:25:16.008" v="1764" actId="47"/>
        <pc:sldMkLst>
          <pc:docMk/>
          <pc:sldMk cId="362254571" sldId="283"/>
        </pc:sldMkLst>
      </pc:sldChg>
      <pc:sldChg chg="del">
        <pc:chgData name="Minh Trần" userId="af3073328ff57e66" providerId="LiveId" clId="{164A8FBD-5358-410B-81DA-C33C35809A36}" dt="2020-05-11T06:25:16.008" v="1764" actId="47"/>
        <pc:sldMkLst>
          <pc:docMk/>
          <pc:sldMk cId="3713276820" sldId="284"/>
        </pc:sldMkLst>
      </pc:sldChg>
      <pc:sldChg chg="del">
        <pc:chgData name="Minh Trần" userId="af3073328ff57e66" providerId="LiveId" clId="{164A8FBD-5358-410B-81DA-C33C35809A36}" dt="2020-05-11T06:25:16.008" v="1764" actId="47"/>
        <pc:sldMkLst>
          <pc:docMk/>
          <pc:sldMk cId="4113695750" sldId="285"/>
        </pc:sldMkLst>
      </pc:sldChg>
      <pc:sldChg chg="del">
        <pc:chgData name="Minh Trần" userId="af3073328ff57e66" providerId="LiveId" clId="{164A8FBD-5358-410B-81DA-C33C35809A36}" dt="2020-05-11T06:25:16.008" v="1764" actId="47"/>
        <pc:sldMkLst>
          <pc:docMk/>
          <pc:sldMk cId="1495886748" sldId="286"/>
        </pc:sldMkLst>
      </pc:sldChg>
      <pc:sldChg chg="del">
        <pc:chgData name="Minh Trần" userId="af3073328ff57e66" providerId="LiveId" clId="{164A8FBD-5358-410B-81DA-C33C35809A36}" dt="2020-05-11T06:25:16.008" v="1764" actId="47"/>
        <pc:sldMkLst>
          <pc:docMk/>
          <pc:sldMk cId="3407303596" sldId="287"/>
        </pc:sldMkLst>
      </pc:sldChg>
      <pc:sldChg chg="del">
        <pc:chgData name="Minh Trần" userId="af3073328ff57e66" providerId="LiveId" clId="{164A8FBD-5358-410B-81DA-C33C35809A36}" dt="2020-05-11T06:25:16.008" v="1764" actId="47"/>
        <pc:sldMkLst>
          <pc:docMk/>
          <pc:sldMk cId="3853646743" sldId="288"/>
        </pc:sldMkLst>
      </pc:sldChg>
      <pc:sldChg chg="del">
        <pc:chgData name="Minh Trần" userId="af3073328ff57e66" providerId="LiveId" clId="{164A8FBD-5358-410B-81DA-C33C35809A36}" dt="2020-05-11T06:25:16.008" v="1764" actId="47"/>
        <pc:sldMkLst>
          <pc:docMk/>
          <pc:sldMk cId="4226050717" sldId="289"/>
        </pc:sldMkLst>
      </pc:sldChg>
      <pc:sldChg chg="del">
        <pc:chgData name="Minh Trần" userId="af3073328ff57e66" providerId="LiveId" clId="{164A8FBD-5358-410B-81DA-C33C35809A36}" dt="2020-05-11T06:25:16.008" v="1764" actId="47"/>
        <pc:sldMkLst>
          <pc:docMk/>
          <pc:sldMk cId="3749627376" sldId="290"/>
        </pc:sldMkLst>
      </pc:sldChg>
      <pc:sldChg chg="del">
        <pc:chgData name="Minh Trần" userId="af3073328ff57e66" providerId="LiveId" clId="{164A8FBD-5358-410B-81DA-C33C35809A36}" dt="2020-05-11T06:25:16.008" v="1764" actId="47"/>
        <pc:sldMkLst>
          <pc:docMk/>
          <pc:sldMk cId="99481771" sldId="291"/>
        </pc:sldMkLst>
      </pc:sldChg>
      <pc:sldChg chg="del">
        <pc:chgData name="Minh Trần" userId="af3073328ff57e66" providerId="LiveId" clId="{164A8FBD-5358-410B-81DA-C33C35809A36}" dt="2020-05-11T06:25:16.008" v="1764" actId="47"/>
        <pc:sldMkLst>
          <pc:docMk/>
          <pc:sldMk cId="2407833688" sldId="292"/>
        </pc:sldMkLst>
      </pc:sldChg>
      <pc:sldChg chg="del">
        <pc:chgData name="Minh Trần" userId="af3073328ff57e66" providerId="LiveId" clId="{164A8FBD-5358-410B-81DA-C33C35809A36}" dt="2020-05-11T06:25:16.008" v="1764" actId="47"/>
        <pc:sldMkLst>
          <pc:docMk/>
          <pc:sldMk cId="1807174372" sldId="293"/>
        </pc:sldMkLst>
      </pc:sldChg>
      <pc:sldChg chg="del">
        <pc:chgData name="Minh Trần" userId="af3073328ff57e66" providerId="LiveId" clId="{164A8FBD-5358-410B-81DA-C33C35809A36}" dt="2020-05-11T06:25:16.008" v="1764" actId="47"/>
        <pc:sldMkLst>
          <pc:docMk/>
          <pc:sldMk cId="3907764454" sldId="294"/>
        </pc:sldMkLst>
      </pc:sldChg>
      <pc:sldChg chg="del">
        <pc:chgData name="Minh Trần" userId="af3073328ff57e66" providerId="LiveId" clId="{164A8FBD-5358-410B-81DA-C33C35809A36}" dt="2020-05-11T06:25:16.008" v="1764" actId="47"/>
        <pc:sldMkLst>
          <pc:docMk/>
          <pc:sldMk cId="3447382766" sldId="295"/>
        </pc:sldMkLst>
      </pc:sldChg>
      <pc:sldChg chg="del">
        <pc:chgData name="Minh Trần" userId="af3073328ff57e66" providerId="LiveId" clId="{164A8FBD-5358-410B-81DA-C33C35809A36}" dt="2020-05-11T06:25:16.008" v="1764" actId="47"/>
        <pc:sldMkLst>
          <pc:docMk/>
          <pc:sldMk cId="292915465" sldId="296"/>
        </pc:sldMkLst>
      </pc:sldChg>
      <pc:sldChg chg="del">
        <pc:chgData name="Minh Trần" userId="af3073328ff57e66" providerId="LiveId" clId="{164A8FBD-5358-410B-81DA-C33C35809A36}" dt="2020-05-11T06:25:16.008" v="1764" actId="47"/>
        <pc:sldMkLst>
          <pc:docMk/>
          <pc:sldMk cId="1906386345" sldId="297"/>
        </pc:sldMkLst>
      </pc:sldChg>
      <pc:sldChg chg="del">
        <pc:chgData name="Minh Trần" userId="af3073328ff57e66" providerId="LiveId" clId="{164A8FBD-5358-410B-81DA-C33C35809A36}" dt="2020-05-11T06:25:16.008" v="1764" actId="47"/>
        <pc:sldMkLst>
          <pc:docMk/>
          <pc:sldMk cId="3284884254" sldId="298"/>
        </pc:sldMkLst>
      </pc:sldChg>
      <pc:sldChg chg="del">
        <pc:chgData name="Minh Trần" userId="af3073328ff57e66" providerId="LiveId" clId="{164A8FBD-5358-410B-81DA-C33C35809A36}" dt="2020-05-11T06:25:16.008" v="1764" actId="47"/>
        <pc:sldMkLst>
          <pc:docMk/>
          <pc:sldMk cId="1633598740" sldId="299"/>
        </pc:sldMkLst>
      </pc:sldChg>
      <pc:sldChg chg="del">
        <pc:chgData name="Minh Trần" userId="af3073328ff57e66" providerId="LiveId" clId="{164A8FBD-5358-410B-81DA-C33C35809A36}" dt="2020-05-11T06:25:16.008" v="1764" actId="47"/>
        <pc:sldMkLst>
          <pc:docMk/>
          <pc:sldMk cId="3439633303" sldId="300"/>
        </pc:sldMkLst>
      </pc:sldChg>
      <pc:sldChg chg="del">
        <pc:chgData name="Minh Trần" userId="af3073328ff57e66" providerId="LiveId" clId="{164A8FBD-5358-410B-81DA-C33C35809A36}" dt="2020-05-11T06:25:16.008" v="1764" actId="47"/>
        <pc:sldMkLst>
          <pc:docMk/>
          <pc:sldMk cId="3105316606" sldId="301"/>
        </pc:sldMkLst>
      </pc:sldChg>
      <pc:sldChg chg="del">
        <pc:chgData name="Minh Trần" userId="af3073328ff57e66" providerId="LiveId" clId="{164A8FBD-5358-410B-81DA-C33C35809A36}" dt="2020-05-11T06:25:16.008" v="1764" actId="47"/>
        <pc:sldMkLst>
          <pc:docMk/>
          <pc:sldMk cId="2960996777" sldId="302"/>
        </pc:sldMkLst>
      </pc:sldChg>
      <pc:sldChg chg="del">
        <pc:chgData name="Minh Trần" userId="af3073328ff57e66" providerId="LiveId" clId="{164A8FBD-5358-410B-81DA-C33C35809A36}" dt="2020-05-11T06:25:16.008" v="1764" actId="47"/>
        <pc:sldMkLst>
          <pc:docMk/>
          <pc:sldMk cId="1488222136" sldId="303"/>
        </pc:sldMkLst>
      </pc:sldChg>
      <pc:sldChg chg="del">
        <pc:chgData name="Minh Trần" userId="af3073328ff57e66" providerId="LiveId" clId="{164A8FBD-5358-410B-81DA-C33C35809A36}" dt="2020-05-11T06:25:16.008" v="1764" actId="47"/>
        <pc:sldMkLst>
          <pc:docMk/>
          <pc:sldMk cId="851204561" sldId="304"/>
        </pc:sldMkLst>
      </pc:sldChg>
      <pc:sldChg chg="del">
        <pc:chgData name="Minh Trần" userId="af3073328ff57e66" providerId="LiveId" clId="{164A8FBD-5358-410B-81DA-C33C35809A36}" dt="2020-05-11T06:25:16.008" v="1764" actId="47"/>
        <pc:sldMkLst>
          <pc:docMk/>
          <pc:sldMk cId="1566678488" sldId="305"/>
        </pc:sldMkLst>
      </pc:sldChg>
      <pc:sldChg chg="del">
        <pc:chgData name="Minh Trần" userId="af3073328ff57e66" providerId="LiveId" clId="{164A8FBD-5358-410B-81DA-C33C35809A36}" dt="2020-05-11T06:25:16.008" v="1764" actId="47"/>
        <pc:sldMkLst>
          <pc:docMk/>
          <pc:sldMk cId="2982794780" sldId="306"/>
        </pc:sldMkLst>
      </pc:sldChg>
      <pc:sldChg chg="del">
        <pc:chgData name="Minh Trần" userId="af3073328ff57e66" providerId="LiveId" clId="{164A8FBD-5358-410B-81DA-C33C35809A36}" dt="2020-05-11T06:25:16.008" v="1764" actId="47"/>
        <pc:sldMkLst>
          <pc:docMk/>
          <pc:sldMk cId="646010581" sldId="307"/>
        </pc:sldMkLst>
      </pc:sldChg>
      <pc:sldChg chg="del">
        <pc:chgData name="Minh Trần" userId="af3073328ff57e66" providerId="LiveId" clId="{164A8FBD-5358-410B-81DA-C33C35809A36}" dt="2020-05-11T06:25:16.008" v="1764" actId="47"/>
        <pc:sldMkLst>
          <pc:docMk/>
          <pc:sldMk cId="312905344" sldId="308"/>
        </pc:sldMkLst>
      </pc:sldChg>
      <pc:sldChg chg="del">
        <pc:chgData name="Minh Trần" userId="af3073328ff57e66" providerId="LiveId" clId="{164A8FBD-5358-410B-81DA-C33C35809A36}" dt="2020-05-11T06:25:16.008" v="1764" actId="47"/>
        <pc:sldMkLst>
          <pc:docMk/>
          <pc:sldMk cId="353813686" sldId="309"/>
        </pc:sldMkLst>
      </pc:sldChg>
      <pc:sldChg chg="del">
        <pc:chgData name="Minh Trần" userId="af3073328ff57e66" providerId="LiveId" clId="{164A8FBD-5358-410B-81DA-C33C35809A36}" dt="2020-05-11T06:25:16.008" v="1764" actId="47"/>
        <pc:sldMkLst>
          <pc:docMk/>
          <pc:sldMk cId="2350522442" sldId="310"/>
        </pc:sldMkLst>
      </pc:sldChg>
      <pc:sldChg chg="addSp delSp modSp new mod">
        <pc:chgData name="Minh Trần" userId="af3073328ff57e66" providerId="LiveId" clId="{164A8FBD-5358-410B-81DA-C33C35809A36}" dt="2020-05-11T06:16:05.341" v="1763"/>
        <pc:sldMkLst>
          <pc:docMk/>
          <pc:sldMk cId="2025787390" sldId="311"/>
        </pc:sldMkLst>
        <pc:spChg chg="del">
          <ac:chgData name="Minh Trần" userId="af3073328ff57e66" providerId="LiveId" clId="{164A8FBD-5358-410B-81DA-C33C35809A36}" dt="2020-05-11T06:12:25.639" v="1294"/>
          <ac:spMkLst>
            <pc:docMk/>
            <pc:sldMk cId="2025787390" sldId="311"/>
            <ac:spMk id="2" creationId="{0EF6895E-F74B-4293-A5C8-DE2A246A0734}"/>
          </ac:spMkLst>
        </pc:spChg>
        <pc:spChg chg="del">
          <ac:chgData name="Minh Trần" userId="af3073328ff57e66" providerId="LiveId" clId="{164A8FBD-5358-410B-81DA-C33C35809A36}" dt="2020-05-11T06:12:25.639" v="1294"/>
          <ac:spMkLst>
            <pc:docMk/>
            <pc:sldMk cId="2025787390" sldId="311"/>
            <ac:spMk id="3" creationId="{8FAA53D5-0F0F-427D-89A6-C47F07831926}"/>
          </ac:spMkLst>
        </pc:spChg>
        <pc:spChg chg="del">
          <ac:chgData name="Minh Trần" userId="af3073328ff57e66" providerId="LiveId" clId="{164A8FBD-5358-410B-81DA-C33C35809A36}" dt="2020-05-11T06:12:25.639" v="1294"/>
          <ac:spMkLst>
            <pc:docMk/>
            <pc:sldMk cId="2025787390" sldId="311"/>
            <ac:spMk id="4" creationId="{86B21420-C5D5-4EF6-BB61-7F9AC23AA660}"/>
          </ac:spMkLst>
        </pc:spChg>
        <pc:spChg chg="add mod">
          <ac:chgData name="Minh Trần" userId="af3073328ff57e66" providerId="LiveId" clId="{164A8FBD-5358-410B-81DA-C33C35809A36}" dt="2020-05-11T06:12:33.017" v="1317" actId="20577"/>
          <ac:spMkLst>
            <pc:docMk/>
            <pc:sldMk cId="2025787390" sldId="311"/>
            <ac:spMk id="5" creationId="{092528F1-CCD9-4A97-B216-48CE00FAAE1D}"/>
          </ac:spMkLst>
        </pc:spChg>
        <pc:spChg chg="add mod">
          <ac:chgData name="Minh Trần" userId="af3073328ff57e66" providerId="LiveId" clId="{164A8FBD-5358-410B-81DA-C33C35809A36}" dt="2020-05-11T06:16:05.341" v="1763"/>
          <ac:spMkLst>
            <pc:docMk/>
            <pc:sldMk cId="2025787390" sldId="311"/>
            <ac:spMk id="6" creationId="{7C2A4F7C-56AF-42B1-A8F2-138AC741F25F}"/>
          </ac:spMkLst>
        </pc:spChg>
      </pc:sldChg>
      <pc:sldChg chg="addSp delSp modSp new del mod">
        <pc:chgData name="Minh Trần" userId="af3073328ff57e66" providerId="LiveId" clId="{164A8FBD-5358-410B-81DA-C33C35809A36}" dt="2020-05-11T09:31:26.701" v="4439" actId="47"/>
        <pc:sldMkLst>
          <pc:docMk/>
          <pc:sldMk cId="272257032" sldId="312"/>
        </pc:sldMkLst>
        <pc:spChg chg="del">
          <ac:chgData name="Minh Trần" userId="af3073328ff57e66" providerId="LiveId" clId="{164A8FBD-5358-410B-81DA-C33C35809A36}" dt="2020-05-11T06:25:32.782" v="1766"/>
          <ac:spMkLst>
            <pc:docMk/>
            <pc:sldMk cId="272257032" sldId="312"/>
            <ac:spMk id="2" creationId="{D8E60A67-58DC-458F-ACD4-323EFD38118A}"/>
          </ac:spMkLst>
        </pc:spChg>
        <pc:spChg chg="del">
          <ac:chgData name="Minh Trần" userId="af3073328ff57e66" providerId="LiveId" clId="{164A8FBD-5358-410B-81DA-C33C35809A36}" dt="2020-05-11T06:25:32.782" v="1766"/>
          <ac:spMkLst>
            <pc:docMk/>
            <pc:sldMk cId="272257032" sldId="312"/>
            <ac:spMk id="3" creationId="{2141B267-F1B7-436C-BEDC-C46CB5C0E6C1}"/>
          </ac:spMkLst>
        </pc:spChg>
        <pc:spChg chg="add mod">
          <ac:chgData name="Minh Trần" userId="af3073328ff57e66" providerId="LiveId" clId="{164A8FBD-5358-410B-81DA-C33C35809A36}" dt="2020-05-11T09:29:25.149" v="4431"/>
          <ac:spMkLst>
            <pc:docMk/>
            <pc:sldMk cId="272257032" sldId="312"/>
            <ac:spMk id="4" creationId="{B98381BF-A53A-44EC-B18D-75392BFD4E66}"/>
          </ac:spMkLst>
        </pc:spChg>
        <pc:spChg chg="add mod">
          <ac:chgData name="Minh Trần" userId="af3073328ff57e66" providerId="LiveId" clId="{164A8FBD-5358-410B-81DA-C33C35809A36}" dt="2020-05-11T09:29:25.149" v="4431"/>
          <ac:spMkLst>
            <pc:docMk/>
            <pc:sldMk cId="272257032" sldId="312"/>
            <ac:spMk id="5" creationId="{C174634D-2BD1-4D26-9EE2-044F29996AE3}"/>
          </ac:spMkLst>
        </pc:spChg>
        <pc:spChg chg="add del mod">
          <ac:chgData name="Minh Trần" userId="af3073328ff57e66" providerId="LiveId" clId="{164A8FBD-5358-410B-81DA-C33C35809A36}" dt="2020-05-11T09:29:25.149" v="4431"/>
          <ac:spMkLst>
            <pc:docMk/>
            <pc:sldMk cId="272257032" sldId="312"/>
            <ac:spMk id="6" creationId="{68658CEA-5197-4B2F-9E8D-2656A88A714E}"/>
          </ac:spMkLst>
        </pc:spChg>
        <pc:spChg chg="add del mod">
          <ac:chgData name="Minh Trần" userId="af3073328ff57e66" providerId="LiveId" clId="{164A8FBD-5358-410B-81DA-C33C35809A36}" dt="2020-05-11T09:29:25.149" v="4431"/>
          <ac:spMkLst>
            <pc:docMk/>
            <pc:sldMk cId="272257032" sldId="312"/>
            <ac:spMk id="7" creationId="{43C18A9A-23F5-4706-BD4E-6C64082F1E61}"/>
          </ac:spMkLst>
        </pc:spChg>
        <pc:spChg chg="add del mod">
          <ac:chgData name="Minh Trần" userId="af3073328ff57e66" providerId="LiveId" clId="{164A8FBD-5358-410B-81DA-C33C35809A36}" dt="2020-05-11T09:29:25.149" v="4431"/>
          <ac:spMkLst>
            <pc:docMk/>
            <pc:sldMk cId="272257032" sldId="312"/>
            <ac:spMk id="8" creationId="{6ACE5273-B442-4EA4-9CD3-EAAED8BE2F96}"/>
          </ac:spMkLst>
        </pc:spChg>
        <pc:spChg chg="add del mod">
          <ac:chgData name="Minh Trần" userId="af3073328ff57e66" providerId="LiveId" clId="{164A8FBD-5358-410B-81DA-C33C35809A36}" dt="2020-05-11T09:29:25.149" v="4431"/>
          <ac:spMkLst>
            <pc:docMk/>
            <pc:sldMk cId="272257032" sldId="312"/>
            <ac:spMk id="9" creationId="{2CF0D24D-9E9A-40A4-9F4B-82B8835BB556}"/>
          </ac:spMkLst>
        </pc:spChg>
      </pc:sldChg>
      <pc:sldChg chg="addSp delSp modSp new mod">
        <pc:chgData name="Minh Trần" userId="af3073328ff57e66" providerId="LiveId" clId="{164A8FBD-5358-410B-81DA-C33C35809A36}" dt="2020-05-11T06:40:35.668" v="1910" actId="20577"/>
        <pc:sldMkLst>
          <pc:docMk/>
          <pc:sldMk cId="499587946" sldId="313"/>
        </pc:sldMkLst>
        <pc:spChg chg="del">
          <ac:chgData name="Minh Trần" userId="af3073328ff57e66" providerId="LiveId" clId="{164A8FBD-5358-410B-81DA-C33C35809A36}" dt="2020-05-11T06:27:03.874" v="1774"/>
          <ac:spMkLst>
            <pc:docMk/>
            <pc:sldMk cId="499587946" sldId="313"/>
            <ac:spMk id="2" creationId="{7554D882-D005-42FD-9D81-F94C9A08B873}"/>
          </ac:spMkLst>
        </pc:spChg>
        <pc:spChg chg="del">
          <ac:chgData name="Minh Trần" userId="af3073328ff57e66" providerId="LiveId" clId="{164A8FBD-5358-410B-81DA-C33C35809A36}" dt="2020-05-11T06:27:03.874" v="1774"/>
          <ac:spMkLst>
            <pc:docMk/>
            <pc:sldMk cId="499587946" sldId="313"/>
            <ac:spMk id="3" creationId="{C266A75A-5B22-44BC-AF78-9EE8A787C061}"/>
          </ac:spMkLst>
        </pc:spChg>
        <pc:spChg chg="del">
          <ac:chgData name="Minh Trần" userId="af3073328ff57e66" providerId="LiveId" clId="{164A8FBD-5358-410B-81DA-C33C35809A36}" dt="2020-05-11T06:27:03.874" v="1774"/>
          <ac:spMkLst>
            <pc:docMk/>
            <pc:sldMk cId="499587946" sldId="313"/>
            <ac:spMk id="4" creationId="{3FB472A1-536D-4270-80FB-DEB48FE77DAC}"/>
          </ac:spMkLst>
        </pc:spChg>
        <pc:spChg chg="add mod">
          <ac:chgData name="Minh Trần" userId="af3073328ff57e66" providerId="LiveId" clId="{164A8FBD-5358-410B-81DA-C33C35809A36}" dt="2020-05-11T06:27:40.186" v="1842" actId="20577"/>
          <ac:spMkLst>
            <pc:docMk/>
            <pc:sldMk cId="499587946" sldId="313"/>
            <ac:spMk id="5" creationId="{1E9EEE3F-DD4E-49DA-9F4B-F330A6B7DA66}"/>
          </ac:spMkLst>
        </pc:spChg>
        <pc:spChg chg="add mod">
          <ac:chgData name="Minh Trần" userId="af3073328ff57e66" providerId="LiveId" clId="{164A8FBD-5358-410B-81DA-C33C35809A36}" dt="2020-05-11T06:40:35.668" v="1910" actId="20577"/>
          <ac:spMkLst>
            <pc:docMk/>
            <pc:sldMk cId="499587946" sldId="313"/>
            <ac:spMk id="6" creationId="{988E6168-E6A0-41E5-A591-F6F85E7F468D}"/>
          </ac:spMkLst>
        </pc:spChg>
        <pc:spChg chg="add del mod">
          <ac:chgData name="Minh Trần" userId="af3073328ff57e66" providerId="LiveId" clId="{164A8FBD-5358-410B-81DA-C33C35809A36}" dt="2020-05-11T06:30:53.600" v="1866" actId="478"/>
          <ac:spMkLst>
            <pc:docMk/>
            <pc:sldMk cId="499587946" sldId="313"/>
            <ac:spMk id="7" creationId="{CDD29543-87F8-482A-B5C1-D8490F2050A0}"/>
          </ac:spMkLst>
        </pc:spChg>
        <pc:spChg chg="add mod">
          <ac:chgData name="Minh Trần" userId="af3073328ff57e66" providerId="LiveId" clId="{164A8FBD-5358-410B-81DA-C33C35809A36}" dt="2020-05-11T06:31:35.662" v="1884" actId="1076"/>
          <ac:spMkLst>
            <pc:docMk/>
            <pc:sldMk cId="499587946" sldId="313"/>
            <ac:spMk id="8" creationId="{8EAA39F4-325D-4461-95E0-048698AB1BBF}"/>
          </ac:spMkLst>
        </pc:spChg>
        <pc:spChg chg="add mod">
          <ac:chgData name="Minh Trần" userId="af3073328ff57e66" providerId="LiveId" clId="{164A8FBD-5358-410B-81DA-C33C35809A36}" dt="2020-05-11T06:32:42.686" v="1898" actId="1076"/>
          <ac:spMkLst>
            <pc:docMk/>
            <pc:sldMk cId="499587946" sldId="313"/>
            <ac:spMk id="9" creationId="{54C36287-6903-420F-9D75-00FB15E4B2B6}"/>
          </ac:spMkLst>
        </pc:spChg>
      </pc:sldChg>
      <pc:sldChg chg="addSp delSp modSp new mod">
        <pc:chgData name="Minh Trần" userId="af3073328ff57e66" providerId="LiveId" clId="{164A8FBD-5358-410B-81DA-C33C35809A36}" dt="2020-05-11T06:51:18.907" v="2077" actId="14100"/>
        <pc:sldMkLst>
          <pc:docMk/>
          <pc:sldMk cId="749377225" sldId="314"/>
        </pc:sldMkLst>
        <pc:spChg chg="mod">
          <ac:chgData name="Minh Trần" userId="af3073328ff57e66" providerId="LiveId" clId="{164A8FBD-5358-410B-81DA-C33C35809A36}" dt="2020-05-11T06:27:30.998" v="1835" actId="20577"/>
          <ac:spMkLst>
            <pc:docMk/>
            <pc:sldMk cId="749377225" sldId="314"/>
            <ac:spMk id="2" creationId="{E7189967-78F5-48AD-8484-8ECA93A22A80}"/>
          </ac:spMkLst>
        </pc:spChg>
        <pc:spChg chg="mod">
          <ac:chgData name="Minh Trần" userId="af3073328ff57e66" providerId="LiveId" clId="{164A8FBD-5358-410B-81DA-C33C35809A36}" dt="2020-05-11T06:51:12.683" v="2075" actId="27636"/>
          <ac:spMkLst>
            <pc:docMk/>
            <pc:sldMk cId="749377225" sldId="314"/>
            <ac:spMk id="3" creationId="{EEE019BF-0AE4-48D4-9252-DCE69888F78B}"/>
          </ac:spMkLst>
        </pc:spChg>
        <pc:spChg chg="add del mod">
          <ac:chgData name="Minh Trần" userId="af3073328ff57e66" providerId="LiveId" clId="{164A8FBD-5358-410B-81DA-C33C35809A36}" dt="2020-05-11T06:50:59.161" v="2068" actId="478"/>
          <ac:spMkLst>
            <pc:docMk/>
            <pc:sldMk cId="749377225" sldId="314"/>
            <ac:spMk id="4" creationId="{919E46D8-496F-4FA6-9D96-3DB8178B87EA}"/>
          </ac:spMkLst>
        </pc:spChg>
        <pc:spChg chg="add del">
          <ac:chgData name="Minh Trần" userId="af3073328ff57e66" providerId="LiveId" clId="{164A8FBD-5358-410B-81DA-C33C35809A36}" dt="2020-05-11T06:49:27.628" v="2062"/>
          <ac:spMkLst>
            <pc:docMk/>
            <pc:sldMk cId="749377225" sldId="314"/>
            <ac:spMk id="5" creationId="{88B10B79-FFAE-4B30-AF01-EE9A77D4FF70}"/>
          </ac:spMkLst>
        </pc:spChg>
        <pc:spChg chg="add mod">
          <ac:chgData name="Minh Trần" userId="af3073328ff57e66" providerId="LiveId" clId="{164A8FBD-5358-410B-81DA-C33C35809A36}" dt="2020-05-11T06:51:18.907" v="2077" actId="14100"/>
          <ac:spMkLst>
            <pc:docMk/>
            <pc:sldMk cId="749377225" sldId="314"/>
            <ac:spMk id="6" creationId="{F3554437-3931-4DFD-8FA1-D0E06614E209}"/>
          </ac:spMkLst>
        </pc:spChg>
      </pc:sldChg>
      <pc:sldChg chg="addSp delSp modSp add mod">
        <pc:chgData name="Minh Trần" userId="af3073328ff57e66" providerId="LiveId" clId="{164A8FBD-5358-410B-81DA-C33C35809A36}" dt="2020-05-11T06:42:20.918" v="1933" actId="113"/>
        <pc:sldMkLst>
          <pc:docMk/>
          <pc:sldMk cId="1529364114" sldId="315"/>
        </pc:sldMkLst>
        <pc:spChg chg="add del">
          <ac:chgData name="Minh Trần" userId="af3073328ff57e66" providerId="LiveId" clId="{164A8FBD-5358-410B-81DA-C33C35809A36}" dt="2020-05-11T06:41:29.661" v="1922"/>
          <ac:spMkLst>
            <pc:docMk/>
            <pc:sldMk cId="1529364114" sldId="315"/>
            <ac:spMk id="2" creationId="{A18299FF-5744-471C-824A-92F349686484}"/>
          </ac:spMkLst>
        </pc:spChg>
        <pc:spChg chg="mod">
          <ac:chgData name="Minh Trần" userId="af3073328ff57e66" providerId="LiveId" clId="{164A8FBD-5358-410B-81DA-C33C35809A36}" dt="2020-05-11T06:40:19.947" v="1905" actId="20577"/>
          <ac:spMkLst>
            <pc:docMk/>
            <pc:sldMk cId="1529364114" sldId="315"/>
            <ac:spMk id="5" creationId="{1E9EEE3F-DD4E-49DA-9F4B-F330A6B7DA66}"/>
          </ac:spMkLst>
        </pc:spChg>
        <pc:spChg chg="mod">
          <ac:chgData name="Minh Trần" userId="af3073328ff57e66" providerId="LiveId" clId="{164A8FBD-5358-410B-81DA-C33C35809A36}" dt="2020-05-11T06:42:20.918" v="1933" actId="113"/>
          <ac:spMkLst>
            <pc:docMk/>
            <pc:sldMk cId="1529364114" sldId="315"/>
            <ac:spMk id="6" creationId="{988E6168-E6A0-41E5-A591-F6F85E7F468D}"/>
          </ac:spMkLst>
        </pc:spChg>
        <pc:spChg chg="del">
          <ac:chgData name="Minh Trần" userId="af3073328ff57e66" providerId="LiveId" clId="{164A8FBD-5358-410B-81DA-C33C35809A36}" dt="2020-05-11T06:40:44.782" v="1913" actId="478"/>
          <ac:spMkLst>
            <pc:docMk/>
            <pc:sldMk cId="1529364114" sldId="315"/>
            <ac:spMk id="8" creationId="{8EAA39F4-325D-4461-95E0-048698AB1BBF}"/>
          </ac:spMkLst>
        </pc:spChg>
        <pc:spChg chg="del mod">
          <ac:chgData name="Minh Trần" userId="af3073328ff57e66" providerId="LiveId" clId="{164A8FBD-5358-410B-81DA-C33C35809A36}" dt="2020-05-11T06:40:46.250" v="1915" actId="478"/>
          <ac:spMkLst>
            <pc:docMk/>
            <pc:sldMk cId="1529364114" sldId="315"/>
            <ac:spMk id="9" creationId="{54C36287-6903-420F-9D75-00FB15E4B2B6}"/>
          </ac:spMkLst>
        </pc:spChg>
      </pc:sldChg>
      <pc:sldChg chg="addSp delSp modSp add mod">
        <pc:chgData name="Minh Trần" userId="af3073328ff57e66" providerId="LiveId" clId="{164A8FBD-5358-410B-81DA-C33C35809A36}" dt="2020-05-11T06:59:08.964" v="2167" actId="1076"/>
        <pc:sldMkLst>
          <pc:docMk/>
          <pc:sldMk cId="1542675862" sldId="316"/>
        </pc:sldMkLst>
        <pc:spChg chg="mod">
          <ac:chgData name="Minh Trần" userId="af3073328ff57e66" providerId="LiveId" clId="{164A8FBD-5358-410B-81DA-C33C35809A36}" dt="2020-05-11T06:51:32.594" v="2082" actId="20577"/>
          <ac:spMkLst>
            <pc:docMk/>
            <pc:sldMk cId="1542675862" sldId="316"/>
            <ac:spMk id="2" creationId="{E7189967-78F5-48AD-8484-8ECA93A22A80}"/>
          </ac:spMkLst>
        </pc:spChg>
        <pc:spChg chg="mod">
          <ac:chgData name="Minh Trần" userId="af3073328ff57e66" providerId="LiveId" clId="{164A8FBD-5358-410B-81DA-C33C35809A36}" dt="2020-05-11T06:59:04.864" v="2166" actId="20577"/>
          <ac:spMkLst>
            <pc:docMk/>
            <pc:sldMk cId="1542675862" sldId="316"/>
            <ac:spMk id="3" creationId="{EEE019BF-0AE4-48D4-9252-DCE69888F78B}"/>
          </ac:spMkLst>
        </pc:spChg>
        <pc:spChg chg="add del">
          <ac:chgData name="Minh Trần" userId="af3073328ff57e66" providerId="LiveId" clId="{164A8FBD-5358-410B-81DA-C33C35809A36}" dt="2020-05-11T06:52:57.937" v="2089"/>
          <ac:spMkLst>
            <pc:docMk/>
            <pc:sldMk cId="1542675862" sldId="316"/>
            <ac:spMk id="4" creationId="{4D52A4CF-318B-4BA2-A65B-48357BA18081}"/>
          </ac:spMkLst>
        </pc:spChg>
        <pc:spChg chg="add mod">
          <ac:chgData name="Minh Trần" userId="af3073328ff57e66" providerId="LiveId" clId="{164A8FBD-5358-410B-81DA-C33C35809A36}" dt="2020-05-11T06:53:39.927" v="2101" actId="14100"/>
          <ac:spMkLst>
            <pc:docMk/>
            <pc:sldMk cId="1542675862" sldId="316"/>
            <ac:spMk id="5" creationId="{6070F373-B185-412E-909F-279BFCAB1A09}"/>
          </ac:spMkLst>
        </pc:spChg>
        <pc:spChg chg="del mod">
          <ac:chgData name="Minh Trần" userId="af3073328ff57e66" providerId="LiveId" clId="{164A8FBD-5358-410B-81DA-C33C35809A36}" dt="2020-05-11T06:51:49.868" v="2084" actId="478"/>
          <ac:spMkLst>
            <pc:docMk/>
            <pc:sldMk cId="1542675862" sldId="316"/>
            <ac:spMk id="6" creationId="{F3554437-3931-4DFD-8FA1-D0E06614E209}"/>
          </ac:spMkLst>
        </pc:spChg>
        <pc:spChg chg="add mod">
          <ac:chgData name="Minh Trần" userId="af3073328ff57e66" providerId="LiveId" clId="{164A8FBD-5358-410B-81DA-C33C35809A36}" dt="2020-05-11T06:59:08.964" v="2167" actId="1076"/>
          <ac:spMkLst>
            <pc:docMk/>
            <pc:sldMk cId="1542675862" sldId="316"/>
            <ac:spMk id="7" creationId="{2B79C4C2-D4F9-45B1-8D14-17303776AD3F}"/>
          </ac:spMkLst>
        </pc:spChg>
      </pc:sldChg>
      <pc:sldChg chg="delSp modSp add mod">
        <pc:chgData name="Minh Trần" userId="af3073328ff57e66" providerId="LiveId" clId="{164A8FBD-5358-410B-81DA-C33C35809A36}" dt="2020-05-11T07:01:22.507" v="2427" actId="20577"/>
        <pc:sldMkLst>
          <pc:docMk/>
          <pc:sldMk cId="4151147625" sldId="317"/>
        </pc:sldMkLst>
        <pc:spChg chg="mod">
          <ac:chgData name="Minh Trần" userId="af3073328ff57e66" providerId="LiveId" clId="{164A8FBD-5358-410B-81DA-C33C35809A36}" dt="2020-05-11T06:59:51.306" v="2169" actId="20577"/>
          <ac:spMkLst>
            <pc:docMk/>
            <pc:sldMk cId="4151147625" sldId="317"/>
            <ac:spMk id="2" creationId="{E7189967-78F5-48AD-8484-8ECA93A22A80}"/>
          </ac:spMkLst>
        </pc:spChg>
        <pc:spChg chg="mod">
          <ac:chgData name="Minh Trần" userId="af3073328ff57e66" providerId="LiveId" clId="{164A8FBD-5358-410B-81DA-C33C35809A36}" dt="2020-05-11T07:01:22.507" v="2427" actId="20577"/>
          <ac:spMkLst>
            <pc:docMk/>
            <pc:sldMk cId="4151147625" sldId="317"/>
            <ac:spMk id="3" creationId="{EEE019BF-0AE4-48D4-9252-DCE69888F78B}"/>
          </ac:spMkLst>
        </pc:spChg>
        <pc:spChg chg="del">
          <ac:chgData name="Minh Trần" userId="af3073328ff57e66" providerId="LiveId" clId="{164A8FBD-5358-410B-81DA-C33C35809A36}" dt="2020-05-11T07:00:01.410" v="2170" actId="478"/>
          <ac:spMkLst>
            <pc:docMk/>
            <pc:sldMk cId="4151147625" sldId="317"/>
            <ac:spMk id="5" creationId="{6070F373-B185-412E-909F-279BFCAB1A09}"/>
          </ac:spMkLst>
        </pc:spChg>
        <pc:spChg chg="del">
          <ac:chgData name="Minh Trần" userId="af3073328ff57e66" providerId="LiveId" clId="{164A8FBD-5358-410B-81DA-C33C35809A36}" dt="2020-05-11T07:00:01.990" v="2171" actId="478"/>
          <ac:spMkLst>
            <pc:docMk/>
            <pc:sldMk cId="4151147625" sldId="317"/>
            <ac:spMk id="7" creationId="{2B79C4C2-D4F9-45B1-8D14-17303776AD3F}"/>
          </ac:spMkLst>
        </pc:spChg>
      </pc:sldChg>
      <pc:sldChg chg="addSp delSp modSp add del mod">
        <pc:chgData name="Minh Trần" userId="af3073328ff57e66" providerId="LiveId" clId="{164A8FBD-5358-410B-81DA-C33C35809A36}" dt="2020-05-11T09:33:14.406" v="4460" actId="47"/>
        <pc:sldMkLst>
          <pc:docMk/>
          <pc:sldMk cId="2777877698" sldId="318"/>
        </pc:sldMkLst>
        <pc:spChg chg="add del mod">
          <ac:chgData name="Minh Trần" userId="af3073328ff57e66" providerId="LiveId" clId="{164A8FBD-5358-410B-81DA-C33C35809A36}" dt="2020-05-11T09:31:58.192" v="4450"/>
          <ac:spMkLst>
            <pc:docMk/>
            <pc:sldMk cId="2777877698" sldId="318"/>
            <ac:spMk id="2" creationId="{F1BC3813-9ED0-4A98-940A-5A4D71B29B70}"/>
          </ac:spMkLst>
        </pc:spChg>
        <pc:spChg chg="add del mod">
          <ac:chgData name="Minh Trần" userId="af3073328ff57e66" providerId="LiveId" clId="{164A8FBD-5358-410B-81DA-C33C35809A36}" dt="2020-05-11T09:31:58.192" v="4450"/>
          <ac:spMkLst>
            <pc:docMk/>
            <pc:sldMk cId="2777877698" sldId="318"/>
            <ac:spMk id="3" creationId="{F7341FD2-FA38-4025-868E-2E75A3343F23}"/>
          </ac:spMkLst>
        </pc:spChg>
        <pc:spChg chg="mod">
          <ac:chgData name="Minh Trần" userId="af3073328ff57e66" providerId="LiveId" clId="{164A8FBD-5358-410B-81DA-C33C35809A36}" dt="2020-05-11T09:31:58.192" v="4450"/>
          <ac:spMkLst>
            <pc:docMk/>
            <pc:sldMk cId="2777877698" sldId="318"/>
            <ac:spMk id="4" creationId="{B98381BF-A53A-44EC-B18D-75392BFD4E66}"/>
          </ac:spMkLst>
        </pc:spChg>
        <pc:spChg chg="mod">
          <ac:chgData name="Minh Trần" userId="af3073328ff57e66" providerId="LiveId" clId="{164A8FBD-5358-410B-81DA-C33C35809A36}" dt="2020-05-11T09:31:58.192" v="4450"/>
          <ac:spMkLst>
            <pc:docMk/>
            <pc:sldMk cId="2777877698" sldId="318"/>
            <ac:spMk id="5" creationId="{C174634D-2BD1-4D26-9EE2-044F29996AE3}"/>
          </ac:spMkLst>
        </pc:spChg>
        <pc:spChg chg="add del">
          <ac:chgData name="Minh Trần" userId="af3073328ff57e66" providerId="LiveId" clId="{164A8FBD-5358-410B-81DA-C33C35809A36}" dt="2020-05-11T09:31:58.192" v="4450"/>
          <ac:spMkLst>
            <pc:docMk/>
            <pc:sldMk cId="2777877698" sldId="318"/>
            <ac:spMk id="6" creationId="{68658CEA-5197-4B2F-9E8D-2656A88A714E}"/>
          </ac:spMkLst>
        </pc:spChg>
        <pc:spChg chg="add del mod">
          <ac:chgData name="Minh Trần" userId="af3073328ff57e66" providerId="LiveId" clId="{164A8FBD-5358-410B-81DA-C33C35809A36}" dt="2020-05-11T09:31:58.192" v="4450"/>
          <ac:spMkLst>
            <pc:docMk/>
            <pc:sldMk cId="2777877698" sldId="318"/>
            <ac:spMk id="8" creationId="{2FAB194C-A09C-4317-8075-7A6AC6970B76}"/>
          </ac:spMkLst>
        </pc:spChg>
        <pc:picChg chg="add del mod">
          <ac:chgData name="Minh Trần" userId="af3073328ff57e66" providerId="LiveId" clId="{164A8FBD-5358-410B-81DA-C33C35809A36}" dt="2020-05-11T09:32:57.273" v="4457" actId="21"/>
          <ac:picMkLst>
            <pc:docMk/>
            <pc:sldMk cId="2777877698" sldId="318"/>
            <ac:picMk id="7" creationId="{EEA60BFD-BDBB-44CF-9786-B2F35E32956B}"/>
          </ac:picMkLst>
        </pc:picChg>
      </pc:sldChg>
      <pc:sldChg chg="addSp delSp modSp new mod">
        <pc:chgData name="Minh Trần" userId="af3073328ff57e66" providerId="LiveId" clId="{164A8FBD-5358-410B-81DA-C33C35809A36}" dt="2020-05-11T07:32:33.884" v="2614" actId="21"/>
        <pc:sldMkLst>
          <pc:docMk/>
          <pc:sldMk cId="1889681507" sldId="319"/>
        </pc:sldMkLst>
        <pc:spChg chg="del">
          <ac:chgData name="Minh Trần" userId="af3073328ff57e66" providerId="LiveId" clId="{164A8FBD-5358-410B-81DA-C33C35809A36}" dt="2020-05-11T07:19:11.301" v="2477"/>
          <ac:spMkLst>
            <pc:docMk/>
            <pc:sldMk cId="1889681507" sldId="319"/>
            <ac:spMk id="2" creationId="{FA8086D5-00C4-45E0-8A3D-B0C66A608071}"/>
          </ac:spMkLst>
        </pc:spChg>
        <pc:spChg chg="del">
          <ac:chgData name="Minh Trần" userId="af3073328ff57e66" providerId="LiveId" clId="{164A8FBD-5358-410B-81DA-C33C35809A36}" dt="2020-05-11T07:19:11.301" v="2477"/>
          <ac:spMkLst>
            <pc:docMk/>
            <pc:sldMk cId="1889681507" sldId="319"/>
            <ac:spMk id="3" creationId="{AD036ED4-6CB4-4429-AED6-C47DD60C4F16}"/>
          </ac:spMkLst>
        </pc:spChg>
        <pc:spChg chg="del">
          <ac:chgData name="Minh Trần" userId="af3073328ff57e66" providerId="LiveId" clId="{164A8FBD-5358-410B-81DA-C33C35809A36}" dt="2020-05-11T07:19:11.301" v="2477"/>
          <ac:spMkLst>
            <pc:docMk/>
            <pc:sldMk cId="1889681507" sldId="319"/>
            <ac:spMk id="4" creationId="{35AF6665-AF01-40DD-BF78-D50677A24D2A}"/>
          </ac:spMkLst>
        </pc:spChg>
        <pc:spChg chg="add mod">
          <ac:chgData name="Minh Trần" userId="af3073328ff57e66" providerId="LiveId" clId="{164A8FBD-5358-410B-81DA-C33C35809A36}" dt="2020-05-11T07:21:17.491" v="2480" actId="20577"/>
          <ac:spMkLst>
            <pc:docMk/>
            <pc:sldMk cId="1889681507" sldId="319"/>
            <ac:spMk id="5" creationId="{6CC586F3-C48D-4D91-A278-E55FB58A461C}"/>
          </ac:spMkLst>
        </pc:spChg>
        <pc:spChg chg="add mod">
          <ac:chgData name="Minh Trần" userId="af3073328ff57e66" providerId="LiveId" clId="{164A8FBD-5358-410B-81DA-C33C35809A36}" dt="2020-05-11T07:29:32.978" v="2611" actId="20577"/>
          <ac:spMkLst>
            <pc:docMk/>
            <pc:sldMk cId="1889681507" sldId="319"/>
            <ac:spMk id="6" creationId="{3A442C6E-653F-40EB-8BDB-FA8843B2CE03}"/>
          </ac:spMkLst>
        </pc:spChg>
        <pc:spChg chg="add del mod">
          <ac:chgData name="Minh Trần" userId="af3073328ff57e66" providerId="LiveId" clId="{164A8FBD-5358-410B-81DA-C33C35809A36}" dt="2020-05-11T07:26:54.274" v="2493" actId="478"/>
          <ac:spMkLst>
            <pc:docMk/>
            <pc:sldMk cId="1889681507" sldId="319"/>
            <ac:spMk id="7" creationId="{4D910D21-3A7D-478B-8ABE-C7EE36A392A0}"/>
          </ac:spMkLst>
        </pc:spChg>
        <pc:spChg chg="add del">
          <ac:chgData name="Minh Trần" userId="af3073328ff57e66" providerId="LiveId" clId="{164A8FBD-5358-410B-81DA-C33C35809A36}" dt="2020-05-11T07:26:46.235" v="2490"/>
          <ac:spMkLst>
            <pc:docMk/>
            <pc:sldMk cId="1889681507" sldId="319"/>
            <ac:spMk id="8" creationId="{6812014D-4049-40E8-95E2-AC236C861DDC}"/>
          </ac:spMkLst>
        </pc:spChg>
        <pc:spChg chg="add mod">
          <ac:chgData name="Minh Trần" userId="af3073328ff57e66" providerId="LiveId" clId="{164A8FBD-5358-410B-81DA-C33C35809A36}" dt="2020-05-11T07:27:51.465" v="2504" actId="1076"/>
          <ac:spMkLst>
            <pc:docMk/>
            <pc:sldMk cId="1889681507" sldId="319"/>
            <ac:spMk id="9" creationId="{96A31309-8D6A-4CFC-824E-89599AAC4420}"/>
          </ac:spMkLst>
        </pc:spChg>
        <pc:picChg chg="add del mod">
          <ac:chgData name="Minh Trần" userId="af3073328ff57e66" providerId="LiveId" clId="{164A8FBD-5358-410B-81DA-C33C35809A36}" dt="2020-05-11T07:32:33.884" v="2614" actId="21"/>
          <ac:picMkLst>
            <pc:docMk/>
            <pc:sldMk cId="1889681507" sldId="319"/>
            <ac:picMk id="10" creationId="{E3749F26-711C-41A2-8B7A-AF608F78032F}"/>
          </ac:picMkLst>
        </pc:picChg>
      </pc:sldChg>
      <pc:sldChg chg="addSp modSp new mod">
        <pc:chgData name="Minh Trần" userId="af3073328ff57e66" providerId="LiveId" clId="{164A8FBD-5358-410B-81DA-C33C35809A36}" dt="2020-05-12T11:38:30.870" v="10578"/>
        <pc:sldMkLst>
          <pc:docMk/>
          <pc:sldMk cId="514584600" sldId="320"/>
        </pc:sldMkLst>
        <pc:spChg chg="mod">
          <ac:chgData name="Minh Trần" userId="af3073328ff57e66" providerId="LiveId" clId="{164A8FBD-5358-410B-81DA-C33C35809A36}" dt="2020-05-11T07:33:30.707" v="2636" actId="20577"/>
          <ac:spMkLst>
            <pc:docMk/>
            <pc:sldMk cId="514584600" sldId="320"/>
            <ac:spMk id="2" creationId="{5A14C8CF-4628-41C8-8A07-D8164D8E3EAD}"/>
          </ac:spMkLst>
        </pc:spChg>
        <pc:spChg chg="mod">
          <ac:chgData name="Minh Trần" userId="af3073328ff57e66" providerId="LiveId" clId="{164A8FBD-5358-410B-81DA-C33C35809A36}" dt="2020-05-12T11:38:30.870" v="10578"/>
          <ac:spMkLst>
            <pc:docMk/>
            <pc:sldMk cId="514584600" sldId="320"/>
            <ac:spMk id="3" creationId="{344ADB34-9F61-4C59-BFF7-096A79848449}"/>
          </ac:spMkLst>
        </pc:spChg>
        <pc:spChg chg="add mod">
          <ac:chgData name="Minh Trần" userId="af3073328ff57e66" providerId="LiveId" clId="{164A8FBD-5358-410B-81DA-C33C35809A36}" dt="2020-05-11T07:35:46.458" v="2717" actId="1076"/>
          <ac:spMkLst>
            <pc:docMk/>
            <pc:sldMk cId="514584600" sldId="320"/>
            <ac:spMk id="4" creationId="{A60928E0-7CE3-4808-9D57-9635271C9CED}"/>
          </ac:spMkLst>
        </pc:spChg>
      </pc:sldChg>
      <pc:sldChg chg="delSp modSp add del mod">
        <pc:chgData name="Minh Trần" userId="af3073328ff57e66" providerId="LiveId" clId="{164A8FBD-5358-410B-81DA-C33C35809A36}" dt="2020-05-11T09:36:09.326" v="4472" actId="47"/>
        <pc:sldMkLst>
          <pc:docMk/>
          <pc:sldMk cId="3088710626" sldId="321"/>
        </pc:sldMkLst>
        <pc:spChg chg="mod">
          <ac:chgData name="Minh Trần" userId="af3073328ff57e66" providerId="LiveId" clId="{164A8FBD-5358-410B-81DA-C33C35809A36}" dt="2020-05-11T09:34:25.729" v="4466" actId="21"/>
          <ac:spMkLst>
            <pc:docMk/>
            <pc:sldMk cId="3088710626" sldId="321"/>
            <ac:spMk id="4" creationId="{B98381BF-A53A-44EC-B18D-75392BFD4E66}"/>
          </ac:spMkLst>
        </pc:spChg>
        <pc:spChg chg="mod">
          <ac:chgData name="Minh Trần" userId="af3073328ff57e66" providerId="LiveId" clId="{164A8FBD-5358-410B-81DA-C33C35809A36}" dt="2020-05-11T07:41:13.849" v="2733" actId="20577"/>
          <ac:spMkLst>
            <pc:docMk/>
            <pc:sldMk cId="3088710626" sldId="321"/>
            <ac:spMk id="5" creationId="{C174634D-2BD1-4D26-9EE2-044F29996AE3}"/>
          </ac:spMkLst>
        </pc:spChg>
        <pc:picChg chg="del">
          <ac:chgData name="Minh Trần" userId="af3073328ff57e66" providerId="LiveId" clId="{164A8FBD-5358-410B-81DA-C33C35809A36}" dt="2020-05-11T07:47:20.778" v="2734" actId="478"/>
          <ac:picMkLst>
            <pc:docMk/>
            <pc:sldMk cId="3088710626" sldId="321"/>
            <ac:picMk id="7" creationId="{EEA60BFD-BDBB-44CF-9786-B2F35E32956B}"/>
          </ac:picMkLst>
        </pc:picChg>
      </pc:sldChg>
      <pc:sldChg chg="addSp delSp modSp add mod">
        <pc:chgData name="Minh Trần" userId="af3073328ff57e66" providerId="LiveId" clId="{164A8FBD-5358-410B-81DA-C33C35809A36}" dt="2020-05-11T07:56:00.689" v="2896" actId="14100"/>
        <pc:sldMkLst>
          <pc:docMk/>
          <pc:sldMk cId="4045396605" sldId="322"/>
        </pc:sldMkLst>
        <pc:spChg chg="add del">
          <ac:chgData name="Minh Trần" userId="af3073328ff57e66" providerId="LiveId" clId="{164A8FBD-5358-410B-81DA-C33C35809A36}" dt="2020-05-11T07:49:11.827" v="2871"/>
          <ac:spMkLst>
            <pc:docMk/>
            <pc:sldMk cId="4045396605" sldId="322"/>
            <ac:spMk id="2" creationId="{6AFD4D51-D7B6-41E8-8961-E45C50C0AB84}"/>
          </ac:spMkLst>
        </pc:spChg>
        <pc:spChg chg="add mod">
          <ac:chgData name="Minh Trần" userId="af3073328ff57e66" providerId="LiveId" clId="{164A8FBD-5358-410B-81DA-C33C35809A36}" dt="2020-05-11T07:56:00.689" v="2896" actId="14100"/>
          <ac:spMkLst>
            <pc:docMk/>
            <pc:sldMk cId="4045396605" sldId="322"/>
            <ac:spMk id="3" creationId="{4D4DCCD8-5AC7-4010-860C-AD548DBC0E1A}"/>
          </ac:spMkLst>
        </pc:spChg>
        <pc:spChg chg="mod">
          <ac:chgData name="Minh Trần" userId="af3073328ff57e66" providerId="LiveId" clId="{164A8FBD-5358-410B-81DA-C33C35809A36}" dt="2020-05-11T07:48:50.754" v="2869" actId="20577"/>
          <ac:spMkLst>
            <pc:docMk/>
            <pc:sldMk cId="4045396605" sldId="322"/>
            <ac:spMk id="5" creationId="{6CC586F3-C48D-4D91-A278-E55FB58A461C}"/>
          </ac:spMkLst>
        </pc:spChg>
        <pc:spChg chg="mod">
          <ac:chgData name="Minh Trần" userId="af3073328ff57e66" providerId="LiveId" clId="{164A8FBD-5358-410B-81DA-C33C35809A36}" dt="2020-05-11T07:55:53.192" v="2894" actId="5793"/>
          <ac:spMkLst>
            <pc:docMk/>
            <pc:sldMk cId="4045396605" sldId="322"/>
            <ac:spMk id="6" creationId="{3A442C6E-653F-40EB-8BDB-FA8843B2CE03}"/>
          </ac:spMkLst>
        </pc:spChg>
        <pc:spChg chg="del">
          <ac:chgData name="Minh Trần" userId="af3073328ff57e66" providerId="LiveId" clId="{164A8FBD-5358-410B-81DA-C33C35809A36}" dt="2020-05-11T07:49:19.974" v="2873" actId="478"/>
          <ac:spMkLst>
            <pc:docMk/>
            <pc:sldMk cId="4045396605" sldId="322"/>
            <ac:spMk id="9" creationId="{96A31309-8D6A-4CFC-824E-89599AAC4420}"/>
          </ac:spMkLst>
        </pc:spChg>
      </pc:sldChg>
      <pc:sldChg chg="addSp delSp modSp add mod">
        <pc:chgData name="Minh Trần" userId="af3073328ff57e66" providerId="LiveId" clId="{164A8FBD-5358-410B-81DA-C33C35809A36}" dt="2020-05-11T08:08:01.749" v="3048" actId="1076"/>
        <pc:sldMkLst>
          <pc:docMk/>
          <pc:sldMk cId="1606177796" sldId="323"/>
        </pc:sldMkLst>
        <pc:spChg chg="mod">
          <ac:chgData name="Minh Trần" userId="af3073328ff57e66" providerId="LiveId" clId="{164A8FBD-5358-410B-81DA-C33C35809A36}" dt="2020-05-11T08:05:56.335" v="2984" actId="20577"/>
          <ac:spMkLst>
            <pc:docMk/>
            <pc:sldMk cId="1606177796" sldId="323"/>
            <ac:spMk id="2" creationId="{5A14C8CF-4628-41C8-8A07-D8164D8E3EAD}"/>
          </ac:spMkLst>
        </pc:spChg>
        <pc:spChg chg="mod">
          <ac:chgData name="Minh Trần" userId="af3073328ff57e66" providerId="LiveId" clId="{164A8FBD-5358-410B-81DA-C33C35809A36}" dt="2020-05-11T08:07:53.891" v="3046" actId="20577"/>
          <ac:spMkLst>
            <pc:docMk/>
            <pc:sldMk cId="1606177796" sldId="323"/>
            <ac:spMk id="3" creationId="{344ADB34-9F61-4C59-BFF7-096A79848449}"/>
          </ac:spMkLst>
        </pc:spChg>
        <pc:spChg chg="del">
          <ac:chgData name="Minh Trần" userId="af3073328ff57e66" providerId="LiveId" clId="{164A8FBD-5358-410B-81DA-C33C35809A36}" dt="2020-05-11T08:06:26.772" v="2986" actId="478"/>
          <ac:spMkLst>
            <pc:docMk/>
            <pc:sldMk cId="1606177796" sldId="323"/>
            <ac:spMk id="4" creationId="{A60928E0-7CE3-4808-9D57-9635271C9CED}"/>
          </ac:spMkLst>
        </pc:spChg>
        <pc:spChg chg="add mod">
          <ac:chgData name="Minh Trần" userId="af3073328ff57e66" providerId="LiveId" clId="{164A8FBD-5358-410B-81DA-C33C35809A36}" dt="2020-05-11T08:07:58.789" v="3047" actId="1076"/>
          <ac:spMkLst>
            <pc:docMk/>
            <pc:sldMk cId="1606177796" sldId="323"/>
            <ac:spMk id="5" creationId="{A1F57830-6A9C-4A73-B753-2488FAF427E3}"/>
          </ac:spMkLst>
        </pc:spChg>
        <pc:spChg chg="add mod">
          <ac:chgData name="Minh Trần" userId="af3073328ff57e66" providerId="LiveId" clId="{164A8FBD-5358-410B-81DA-C33C35809A36}" dt="2020-05-11T08:08:01.749" v="3048" actId="1076"/>
          <ac:spMkLst>
            <pc:docMk/>
            <pc:sldMk cId="1606177796" sldId="323"/>
            <ac:spMk id="6" creationId="{0CA78FAE-23B0-4DF7-B522-53135C4C7A62}"/>
          </ac:spMkLst>
        </pc:spChg>
      </pc:sldChg>
      <pc:sldChg chg="modSp add del mod">
        <pc:chgData name="Minh Trần" userId="af3073328ff57e66" providerId="LiveId" clId="{164A8FBD-5358-410B-81DA-C33C35809A36}" dt="2020-05-11T09:36:50.006" v="4477" actId="47"/>
        <pc:sldMkLst>
          <pc:docMk/>
          <pc:sldMk cId="2970818194" sldId="324"/>
        </pc:sldMkLst>
        <pc:spChg chg="mod">
          <ac:chgData name="Minh Trần" userId="af3073328ff57e66" providerId="LiveId" clId="{164A8FBD-5358-410B-81DA-C33C35809A36}" dt="2020-05-11T08:18:35.112" v="3221" actId="113"/>
          <ac:spMkLst>
            <pc:docMk/>
            <pc:sldMk cId="2970818194" sldId="324"/>
            <ac:spMk id="4" creationId="{B98381BF-A53A-44EC-B18D-75392BFD4E66}"/>
          </ac:spMkLst>
        </pc:spChg>
        <pc:spChg chg="mod">
          <ac:chgData name="Minh Trần" userId="af3073328ff57e66" providerId="LiveId" clId="{164A8FBD-5358-410B-81DA-C33C35809A36}" dt="2020-05-11T08:17:06.958" v="3066" actId="20577"/>
          <ac:spMkLst>
            <pc:docMk/>
            <pc:sldMk cId="2970818194" sldId="324"/>
            <ac:spMk id="5" creationId="{C174634D-2BD1-4D26-9EE2-044F29996AE3}"/>
          </ac:spMkLst>
        </pc:spChg>
      </pc:sldChg>
      <pc:sldChg chg="delSp modSp add mod">
        <pc:chgData name="Minh Trần" userId="af3073328ff57e66" providerId="LiveId" clId="{164A8FBD-5358-410B-81DA-C33C35809A36}" dt="2020-05-11T08:40:47.939" v="3240"/>
        <pc:sldMkLst>
          <pc:docMk/>
          <pc:sldMk cId="1138579917" sldId="325"/>
        </pc:sldMkLst>
        <pc:spChg chg="del mod">
          <ac:chgData name="Minh Trần" userId="af3073328ff57e66" providerId="LiveId" clId="{164A8FBD-5358-410B-81DA-C33C35809A36}" dt="2020-05-11T08:18:51.883" v="3226" actId="478"/>
          <ac:spMkLst>
            <pc:docMk/>
            <pc:sldMk cId="1138579917" sldId="325"/>
            <ac:spMk id="3" creationId="{4D4DCCD8-5AC7-4010-860C-AD548DBC0E1A}"/>
          </ac:spMkLst>
        </pc:spChg>
        <pc:spChg chg="mod">
          <ac:chgData name="Minh Trần" userId="af3073328ff57e66" providerId="LiveId" clId="{164A8FBD-5358-410B-81DA-C33C35809A36}" dt="2020-05-11T08:18:45.710" v="3224" actId="20577"/>
          <ac:spMkLst>
            <pc:docMk/>
            <pc:sldMk cId="1138579917" sldId="325"/>
            <ac:spMk id="5" creationId="{6CC586F3-C48D-4D91-A278-E55FB58A461C}"/>
          </ac:spMkLst>
        </pc:spChg>
        <pc:spChg chg="mod">
          <ac:chgData name="Minh Trần" userId="af3073328ff57e66" providerId="LiveId" clId="{164A8FBD-5358-410B-81DA-C33C35809A36}" dt="2020-05-11T08:40:47.939" v="3240"/>
          <ac:spMkLst>
            <pc:docMk/>
            <pc:sldMk cId="1138579917" sldId="325"/>
            <ac:spMk id="6" creationId="{3A442C6E-653F-40EB-8BDB-FA8843B2CE03}"/>
          </ac:spMkLst>
        </pc:spChg>
      </pc:sldChg>
      <pc:sldChg chg="addSp delSp modSp add mod setBg">
        <pc:chgData name="Minh Trần" userId="af3073328ff57e66" providerId="LiveId" clId="{164A8FBD-5358-410B-81DA-C33C35809A36}" dt="2020-05-11T08:57:03.512" v="3422" actId="20577"/>
        <pc:sldMkLst>
          <pc:docMk/>
          <pc:sldMk cId="4275014519" sldId="326"/>
        </pc:sldMkLst>
        <pc:spChg chg="mod">
          <ac:chgData name="Minh Trần" userId="af3073328ff57e66" providerId="LiveId" clId="{164A8FBD-5358-410B-81DA-C33C35809A36}" dt="2020-05-11T08:57:03.512" v="3422" actId="20577"/>
          <ac:spMkLst>
            <pc:docMk/>
            <pc:sldMk cId="4275014519" sldId="326"/>
            <ac:spMk id="2" creationId="{5A14C8CF-4628-41C8-8A07-D8164D8E3EAD}"/>
          </ac:spMkLst>
        </pc:spChg>
        <pc:spChg chg="mod">
          <ac:chgData name="Minh Trần" userId="af3073328ff57e66" providerId="LiveId" clId="{164A8FBD-5358-410B-81DA-C33C35809A36}" dt="2020-05-11T08:52:25.760" v="3403" actId="20577"/>
          <ac:spMkLst>
            <pc:docMk/>
            <pc:sldMk cId="4275014519" sldId="326"/>
            <ac:spMk id="3" creationId="{344ADB34-9F61-4C59-BFF7-096A79848449}"/>
          </ac:spMkLst>
        </pc:spChg>
        <pc:spChg chg="add mod">
          <ac:chgData name="Minh Trần" userId="af3073328ff57e66" providerId="LiveId" clId="{164A8FBD-5358-410B-81DA-C33C35809A36}" dt="2020-05-11T08:51:25.108" v="3354" actId="1076"/>
          <ac:spMkLst>
            <pc:docMk/>
            <pc:sldMk cId="4275014519" sldId="326"/>
            <ac:spMk id="4" creationId="{47FBB009-64EA-4DCA-9F0F-5F5DA0A734A1}"/>
          </ac:spMkLst>
        </pc:spChg>
        <pc:spChg chg="del mod">
          <ac:chgData name="Minh Trần" userId="af3073328ff57e66" providerId="LiveId" clId="{164A8FBD-5358-410B-81DA-C33C35809A36}" dt="2020-05-11T08:42:27.738" v="3267" actId="478"/>
          <ac:spMkLst>
            <pc:docMk/>
            <pc:sldMk cId="4275014519" sldId="326"/>
            <ac:spMk id="5" creationId="{A1F57830-6A9C-4A73-B753-2488FAF427E3}"/>
          </ac:spMkLst>
        </pc:spChg>
        <pc:spChg chg="del">
          <ac:chgData name="Minh Trần" userId="af3073328ff57e66" providerId="LiveId" clId="{164A8FBD-5358-410B-81DA-C33C35809A36}" dt="2020-05-11T08:50:41.096" v="3335" actId="478"/>
          <ac:spMkLst>
            <pc:docMk/>
            <pc:sldMk cId="4275014519" sldId="326"/>
            <ac:spMk id="6" creationId="{0CA78FAE-23B0-4DF7-B522-53135C4C7A62}"/>
          </ac:spMkLst>
        </pc:spChg>
        <pc:spChg chg="add mod">
          <ac:chgData name="Minh Trần" userId="af3073328ff57e66" providerId="LiveId" clId="{164A8FBD-5358-410B-81DA-C33C35809A36}" dt="2020-05-11T08:52:32.720" v="3405" actId="1076"/>
          <ac:spMkLst>
            <pc:docMk/>
            <pc:sldMk cId="4275014519" sldId="326"/>
            <ac:spMk id="7" creationId="{6D4AD7FC-532F-4588-BDB8-A135561E141D}"/>
          </ac:spMkLst>
        </pc:spChg>
        <pc:spChg chg="add del">
          <ac:chgData name="Minh Trần" userId="af3073328ff57e66" providerId="LiveId" clId="{164A8FBD-5358-410B-81DA-C33C35809A36}" dt="2020-05-11T08:48:43.553" v="3283"/>
          <ac:spMkLst>
            <pc:docMk/>
            <pc:sldMk cId="4275014519" sldId="326"/>
            <ac:spMk id="8" creationId="{29D40DC9-7814-40E9-A527-5A50A29FBDE5}"/>
          </ac:spMkLst>
        </pc:spChg>
        <pc:spChg chg="add mod">
          <ac:chgData name="Minh Trần" userId="af3073328ff57e66" providerId="LiveId" clId="{164A8FBD-5358-410B-81DA-C33C35809A36}" dt="2020-05-11T08:52:30.141" v="3404" actId="1076"/>
          <ac:spMkLst>
            <pc:docMk/>
            <pc:sldMk cId="4275014519" sldId="326"/>
            <ac:spMk id="9" creationId="{4F7A8350-A34E-47B2-936C-18B0B53C60F8}"/>
          </ac:spMkLst>
        </pc:spChg>
        <pc:spChg chg="add mod">
          <ac:chgData name="Minh Trần" userId="af3073328ff57e66" providerId="LiveId" clId="{164A8FBD-5358-410B-81DA-C33C35809A36}" dt="2020-05-11T08:52:35.520" v="3406" actId="1076"/>
          <ac:spMkLst>
            <pc:docMk/>
            <pc:sldMk cId="4275014519" sldId="326"/>
            <ac:spMk id="10" creationId="{F909DBEE-0431-458C-8851-3206A21AFFC9}"/>
          </ac:spMkLst>
        </pc:spChg>
      </pc:sldChg>
      <pc:sldChg chg="addSp delSp modSp add mod">
        <pc:chgData name="Minh Trần" userId="af3073328ff57e66" providerId="LiveId" clId="{164A8FBD-5358-410B-81DA-C33C35809A36}" dt="2020-05-11T08:59:47.178" v="3514" actId="14100"/>
        <pc:sldMkLst>
          <pc:docMk/>
          <pc:sldMk cId="1777601341" sldId="327"/>
        </pc:sldMkLst>
        <pc:spChg chg="mod">
          <ac:chgData name="Minh Trần" userId="af3073328ff57e66" providerId="LiveId" clId="{164A8FBD-5358-410B-81DA-C33C35809A36}" dt="2020-05-11T08:57:14.506" v="3431" actId="20577"/>
          <ac:spMkLst>
            <pc:docMk/>
            <pc:sldMk cId="1777601341" sldId="327"/>
            <ac:spMk id="2" creationId="{5A14C8CF-4628-41C8-8A07-D8164D8E3EAD}"/>
          </ac:spMkLst>
        </pc:spChg>
        <pc:spChg chg="mod">
          <ac:chgData name="Minh Trần" userId="af3073328ff57e66" providerId="LiveId" clId="{164A8FBD-5358-410B-81DA-C33C35809A36}" dt="2020-05-11T08:59:29.563" v="3505" actId="5793"/>
          <ac:spMkLst>
            <pc:docMk/>
            <pc:sldMk cId="1777601341" sldId="327"/>
            <ac:spMk id="3" creationId="{344ADB34-9F61-4C59-BFF7-096A79848449}"/>
          </ac:spMkLst>
        </pc:spChg>
        <pc:spChg chg="del">
          <ac:chgData name="Minh Trần" userId="af3073328ff57e66" providerId="LiveId" clId="{164A8FBD-5358-410B-81DA-C33C35809A36}" dt="2020-05-11T08:57:40.469" v="3441" actId="478"/>
          <ac:spMkLst>
            <pc:docMk/>
            <pc:sldMk cId="1777601341" sldId="327"/>
            <ac:spMk id="4" creationId="{47FBB009-64EA-4DCA-9F0F-5F5DA0A734A1}"/>
          </ac:spMkLst>
        </pc:spChg>
        <pc:spChg chg="add del">
          <ac:chgData name="Minh Trần" userId="af3073328ff57e66" providerId="LiveId" clId="{164A8FBD-5358-410B-81DA-C33C35809A36}" dt="2020-05-11T08:58:05.618" v="3447"/>
          <ac:spMkLst>
            <pc:docMk/>
            <pc:sldMk cId="1777601341" sldId="327"/>
            <ac:spMk id="5" creationId="{24C93A11-D37C-43DB-90A8-216DDFAA3085}"/>
          </ac:spMkLst>
        </pc:spChg>
        <pc:spChg chg="add mod">
          <ac:chgData name="Minh Trần" userId="af3073328ff57e66" providerId="LiveId" clId="{164A8FBD-5358-410B-81DA-C33C35809A36}" dt="2020-05-11T08:58:32.823" v="3464" actId="1076"/>
          <ac:spMkLst>
            <pc:docMk/>
            <pc:sldMk cId="1777601341" sldId="327"/>
            <ac:spMk id="6" creationId="{988B101F-135D-4CF7-953E-E6607A709298}"/>
          </ac:spMkLst>
        </pc:spChg>
        <pc:spChg chg="del">
          <ac:chgData name="Minh Trần" userId="af3073328ff57e66" providerId="LiveId" clId="{164A8FBD-5358-410B-81DA-C33C35809A36}" dt="2020-05-11T08:57:40.809" v="3442" actId="478"/>
          <ac:spMkLst>
            <pc:docMk/>
            <pc:sldMk cId="1777601341" sldId="327"/>
            <ac:spMk id="7" creationId="{6D4AD7FC-532F-4588-BDB8-A135561E141D}"/>
          </ac:spMkLst>
        </pc:spChg>
        <pc:spChg chg="add mod">
          <ac:chgData name="Minh Trần" userId="af3073328ff57e66" providerId="LiveId" clId="{164A8FBD-5358-410B-81DA-C33C35809A36}" dt="2020-05-11T08:59:47.178" v="3514" actId="14100"/>
          <ac:spMkLst>
            <pc:docMk/>
            <pc:sldMk cId="1777601341" sldId="327"/>
            <ac:spMk id="8" creationId="{7A238E51-1062-4E5A-90EC-D11B1B4A9D58}"/>
          </ac:spMkLst>
        </pc:spChg>
        <pc:spChg chg="del mod">
          <ac:chgData name="Minh Trần" userId="af3073328ff57e66" providerId="LiveId" clId="{164A8FBD-5358-410B-81DA-C33C35809A36}" dt="2020-05-11T08:57:46.410" v="3445" actId="478"/>
          <ac:spMkLst>
            <pc:docMk/>
            <pc:sldMk cId="1777601341" sldId="327"/>
            <ac:spMk id="9" creationId="{4F7A8350-A34E-47B2-936C-18B0B53C60F8}"/>
          </ac:spMkLst>
        </pc:spChg>
        <pc:spChg chg="del">
          <ac:chgData name="Minh Trần" userId="af3073328ff57e66" providerId="LiveId" clId="{164A8FBD-5358-410B-81DA-C33C35809A36}" dt="2020-05-11T08:57:43.980" v="3444" actId="478"/>
          <ac:spMkLst>
            <pc:docMk/>
            <pc:sldMk cId="1777601341" sldId="327"/>
            <ac:spMk id="10" creationId="{F909DBEE-0431-458C-8851-3206A21AFFC9}"/>
          </ac:spMkLst>
        </pc:spChg>
      </pc:sldChg>
      <pc:sldChg chg="addSp delSp modSp add mod">
        <pc:chgData name="Minh Trần" userId="af3073328ff57e66" providerId="LiveId" clId="{164A8FBD-5358-410B-81DA-C33C35809A36}" dt="2020-05-11T09:03:20.700" v="3541" actId="1076"/>
        <pc:sldMkLst>
          <pc:docMk/>
          <pc:sldMk cId="514872355" sldId="328"/>
        </pc:sldMkLst>
        <pc:spChg chg="mod">
          <ac:chgData name="Minh Trần" userId="af3073328ff57e66" providerId="LiveId" clId="{164A8FBD-5358-410B-81DA-C33C35809A36}" dt="2020-05-11T09:02:02.585" v="3519" actId="20577"/>
          <ac:spMkLst>
            <pc:docMk/>
            <pc:sldMk cId="514872355" sldId="328"/>
            <ac:spMk id="2" creationId="{5A14C8CF-4628-41C8-8A07-D8164D8E3EAD}"/>
          </ac:spMkLst>
        </pc:spChg>
        <pc:spChg chg="mod">
          <ac:chgData name="Minh Trần" userId="af3073328ff57e66" providerId="LiveId" clId="{164A8FBD-5358-410B-81DA-C33C35809A36}" dt="2020-05-11T09:02:57.825" v="3531" actId="20577"/>
          <ac:spMkLst>
            <pc:docMk/>
            <pc:sldMk cId="514872355" sldId="328"/>
            <ac:spMk id="3" creationId="{344ADB34-9F61-4C59-BFF7-096A79848449}"/>
          </ac:spMkLst>
        </pc:spChg>
        <pc:spChg chg="add del">
          <ac:chgData name="Minh Trần" userId="af3073328ff57e66" providerId="LiveId" clId="{164A8FBD-5358-410B-81DA-C33C35809A36}" dt="2020-05-11T09:02:45.108" v="3526"/>
          <ac:spMkLst>
            <pc:docMk/>
            <pc:sldMk cId="514872355" sldId="328"/>
            <ac:spMk id="4" creationId="{6B6034B0-223F-4B4C-9855-667E0319110C}"/>
          </ac:spMkLst>
        </pc:spChg>
        <pc:spChg chg="add mod">
          <ac:chgData name="Minh Trần" userId="af3073328ff57e66" providerId="LiveId" clId="{164A8FBD-5358-410B-81DA-C33C35809A36}" dt="2020-05-11T09:03:20.700" v="3541" actId="1076"/>
          <ac:spMkLst>
            <pc:docMk/>
            <pc:sldMk cId="514872355" sldId="328"/>
            <ac:spMk id="5" creationId="{212EC1C8-0B56-4FF9-928D-E1ACBC5203F2}"/>
          </ac:spMkLst>
        </pc:spChg>
        <pc:spChg chg="del mod">
          <ac:chgData name="Minh Trần" userId="af3073328ff57e66" providerId="LiveId" clId="{164A8FBD-5358-410B-81DA-C33C35809A36}" dt="2020-05-11T09:02:53.178" v="3528" actId="478"/>
          <ac:spMkLst>
            <pc:docMk/>
            <pc:sldMk cId="514872355" sldId="328"/>
            <ac:spMk id="6" creationId="{988B101F-135D-4CF7-953E-E6607A709298}"/>
          </ac:spMkLst>
        </pc:spChg>
        <pc:spChg chg="del">
          <ac:chgData name="Minh Trần" userId="af3073328ff57e66" providerId="LiveId" clId="{164A8FBD-5358-410B-81DA-C33C35809A36}" dt="2020-05-11T09:02:55.142" v="3529" actId="478"/>
          <ac:spMkLst>
            <pc:docMk/>
            <pc:sldMk cId="514872355" sldId="328"/>
            <ac:spMk id="8" creationId="{7A238E51-1062-4E5A-90EC-D11B1B4A9D58}"/>
          </ac:spMkLst>
        </pc:spChg>
      </pc:sldChg>
      <pc:sldChg chg="modSp add del mod">
        <pc:chgData name="Minh Trần" userId="af3073328ff57e66" providerId="LiveId" clId="{164A8FBD-5358-410B-81DA-C33C35809A36}" dt="2020-05-11T09:45:06.952" v="4490" actId="47"/>
        <pc:sldMkLst>
          <pc:docMk/>
          <pc:sldMk cId="1749747432" sldId="329"/>
        </pc:sldMkLst>
        <pc:spChg chg="mod">
          <ac:chgData name="Minh Trần" userId="af3073328ff57e66" providerId="LiveId" clId="{164A8FBD-5358-410B-81DA-C33C35809A36}" dt="2020-05-11T09:06:27.978" v="3602" actId="6549"/>
          <ac:spMkLst>
            <pc:docMk/>
            <pc:sldMk cId="1749747432" sldId="329"/>
            <ac:spMk id="4" creationId="{B98381BF-A53A-44EC-B18D-75392BFD4E66}"/>
          </ac:spMkLst>
        </pc:spChg>
        <pc:spChg chg="mod">
          <ac:chgData name="Minh Trần" userId="af3073328ff57e66" providerId="LiveId" clId="{164A8FBD-5358-410B-81DA-C33C35809A36}" dt="2020-05-11T09:06:02.675" v="3557" actId="20577"/>
          <ac:spMkLst>
            <pc:docMk/>
            <pc:sldMk cId="1749747432" sldId="329"/>
            <ac:spMk id="5" creationId="{C174634D-2BD1-4D26-9EE2-044F29996AE3}"/>
          </ac:spMkLst>
        </pc:spChg>
      </pc:sldChg>
      <pc:sldChg chg="addSp delSp modSp new mod">
        <pc:chgData name="Minh Trần" userId="af3073328ff57e66" providerId="LiveId" clId="{164A8FBD-5358-410B-81DA-C33C35809A36}" dt="2020-05-11T09:12:30.848" v="3692"/>
        <pc:sldMkLst>
          <pc:docMk/>
          <pc:sldMk cId="2383732913" sldId="330"/>
        </pc:sldMkLst>
        <pc:spChg chg="del">
          <ac:chgData name="Minh Trần" userId="af3073328ff57e66" providerId="LiveId" clId="{164A8FBD-5358-410B-81DA-C33C35809A36}" dt="2020-05-11T09:08:03.741" v="3604"/>
          <ac:spMkLst>
            <pc:docMk/>
            <pc:sldMk cId="2383732913" sldId="330"/>
            <ac:spMk id="2" creationId="{5D16261F-8485-482A-BF48-F6183492F6E8}"/>
          </ac:spMkLst>
        </pc:spChg>
        <pc:spChg chg="del">
          <ac:chgData name="Minh Trần" userId="af3073328ff57e66" providerId="LiveId" clId="{164A8FBD-5358-410B-81DA-C33C35809A36}" dt="2020-05-11T09:08:03.741" v="3604"/>
          <ac:spMkLst>
            <pc:docMk/>
            <pc:sldMk cId="2383732913" sldId="330"/>
            <ac:spMk id="3" creationId="{483FDADF-E3C1-4912-828F-09AF5B0C2660}"/>
          </ac:spMkLst>
        </pc:spChg>
        <pc:spChg chg="del">
          <ac:chgData name="Minh Trần" userId="af3073328ff57e66" providerId="LiveId" clId="{164A8FBD-5358-410B-81DA-C33C35809A36}" dt="2020-05-11T09:08:03.741" v="3604"/>
          <ac:spMkLst>
            <pc:docMk/>
            <pc:sldMk cId="2383732913" sldId="330"/>
            <ac:spMk id="4" creationId="{7DC0A346-E3D4-4C32-A663-E69CA822FF15}"/>
          </ac:spMkLst>
        </pc:spChg>
        <pc:spChg chg="add del mod">
          <ac:chgData name="Minh Trần" userId="af3073328ff57e66" providerId="LiveId" clId="{164A8FBD-5358-410B-81DA-C33C35809A36}" dt="2020-05-11T09:08:16.734" v="3605"/>
          <ac:spMkLst>
            <pc:docMk/>
            <pc:sldMk cId="2383732913" sldId="330"/>
            <ac:spMk id="5" creationId="{9DE67DC3-BE9F-46F9-8783-E537494D065B}"/>
          </ac:spMkLst>
        </pc:spChg>
        <pc:spChg chg="add del mod">
          <ac:chgData name="Minh Trần" userId="af3073328ff57e66" providerId="LiveId" clId="{164A8FBD-5358-410B-81DA-C33C35809A36}" dt="2020-05-11T09:08:16.734" v="3605"/>
          <ac:spMkLst>
            <pc:docMk/>
            <pc:sldMk cId="2383732913" sldId="330"/>
            <ac:spMk id="6" creationId="{B2960F22-574A-4768-BE06-D8D8BD47FB4E}"/>
          </ac:spMkLst>
        </pc:spChg>
        <pc:spChg chg="add del mod">
          <ac:chgData name="Minh Trần" userId="af3073328ff57e66" providerId="LiveId" clId="{164A8FBD-5358-410B-81DA-C33C35809A36}" dt="2020-05-11T09:08:16.734" v="3605"/>
          <ac:spMkLst>
            <pc:docMk/>
            <pc:sldMk cId="2383732913" sldId="330"/>
            <ac:spMk id="7" creationId="{7D3D76DF-4878-4156-BD75-20A81CA97283}"/>
          </ac:spMkLst>
        </pc:spChg>
        <pc:spChg chg="add del mod">
          <ac:chgData name="Minh Trần" userId="af3073328ff57e66" providerId="LiveId" clId="{164A8FBD-5358-410B-81DA-C33C35809A36}" dt="2020-05-11T09:08:16.734" v="3605"/>
          <ac:spMkLst>
            <pc:docMk/>
            <pc:sldMk cId="2383732913" sldId="330"/>
            <ac:spMk id="8" creationId="{90D1DC01-1EBB-4BD3-B79D-3F13B7DF79E7}"/>
          </ac:spMkLst>
        </pc:spChg>
        <pc:spChg chg="add del mod">
          <ac:chgData name="Minh Trần" userId="af3073328ff57e66" providerId="LiveId" clId="{164A8FBD-5358-410B-81DA-C33C35809A36}" dt="2020-05-11T09:08:16.734" v="3605"/>
          <ac:spMkLst>
            <pc:docMk/>
            <pc:sldMk cId="2383732913" sldId="330"/>
            <ac:spMk id="9" creationId="{F124D4A4-5564-4B90-BF78-D113BDBEEEBF}"/>
          </ac:spMkLst>
        </pc:spChg>
        <pc:spChg chg="add mod">
          <ac:chgData name="Minh Trần" userId="af3073328ff57e66" providerId="LiveId" clId="{164A8FBD-5358-410B-81DA-C33C35809A36}" dt="2020-05-11T09:08:30.468" v="3621" actId="20577"/>
          <ac:spMkLst>
            <pc:docMk/>
            <pc:sldMk cId="2383732913" sldId="330"/>
            <ac:spMk id="10" creationId="{A4674B5C-705A-4AAA-BD8C-2DA9865CE3E3}"/>
          </ac:spMkLst>
        </pc:spChg>
        <pc:spChg chg="add mod">
          <ac:chgData name="Minh Trần" userId="af3073328ff57e66" providerId="LiveId" clId="{164A8FBD-5358-410B-81DA-C33C35809A36}" dt="2020-05-11T09:08:35.715" v="3624" actId="20577"/>
          <ac:spMkLst>
            <pc:docMk/>
            <pc:sldMk cId="2383732913" sldId="330"/>
            <ac:spMk id="11" creationId="{9278B5AA-DB67-4826-93A7-C4374A6C9D2C}"/>
          </ac:spMkLst>
        </pc:spChg>
        <pc:spChg chg="add mod">
          <ac:chgData name="Minh Trần" userId="af3073328ff57e66" providerId="LiveId" clId="{164A8FBD-5358-410B-81DA-C33C35809A36}" dt="2020-05-11T09:10:03.229" v="3671" actId="5793"/>
          <ac:spMkLst>
            <pc:docMk/>
            <pc:sldMk cId="2383732913" sldId="330"/>
            <ac:spMk id="12" creationId="{08F39CF2-90FD-45C2-830D-CA325A9BBD78}"/>
          </ac:spMkLst>
        </pc:spChg>
        <pc:spChg chg="add mod">
          <ac:chgData name="Minh Trần" userId="af3073328ff57e66" providerId="LiveId" clId="{164A8FBD-5358-410B-81DA-C33C35809A36}" dt="2020-05-11T09:09:17.509" v="3662" actId="20577"/>
          <ac:spMkLst>
            <pc:docMk/>
            <pc:sldMk cId="2383732913" sldId="330"/>
            <ac:spMk id="13" creationId="{AE1B3693-BD96-4F66-B673-46B0C9DC6DB4}"/>
          </ac:spMkLst>
        </pc:spChg>
        <pc:spChg chg="add mod">
          <ac:chgData name="Minh Trần" userId="af3073328ff57e66" providerId="LiveId" clId="{164A8FBD-5358-410B-81DA-C33C35809A36}" dt="2020-05-11T09:08:16.734" v="3605"/>
          <ac:spMkLst>
            <pc:docMk/>
            <pc:sldMk cId="2383732913" sldId="330"/>
            <ac:spMk id="14" creationId="{28F976E4-88D9-4017-AA3C-BC26F18DC67C}"/>
          </ac:spMkLst>
        </pc:spChg>
        <pc:spChg chg="add del mod">
          <ac:chgData name="Minh Trần" userId="af3073328ff57e66" providerId="LiveId" clId="{164A8FBD-5358-410B-81DA-C33C35809A36}" dt="2020-05-11T09:09:34.385" v="3665" actId="478"/>
          <ac:spMkLst>
            <pc:docMk/>
            <pc:sldMk cId="2383732913" sldId="330"/>
            <ac:spMk id="15" creationId="{34431059-3AA2-4D72-A7C7-4CDD0AAF01FB}"/>
          </ac:spMkLst>
        </pc:spChg>
        <pc:spChg chg="add mod">
          <ac:chgData name="Minh Trần" userId="af3073328ff57e66" providerId="LiveId" clId="{164A8FBD-5358-410B-81DA-C33C35809A36}" dt="2020-05-11T09:11:34.290" v="3689" actId="14100"/>
          <ac:spMkLst>
            <pc:docMk/>
            <pc:sldMk cId="2383732913" sldId="330"/>
            <ac:spMk id="16" creationId="{55ABDD43-A333-48B5-9EC8-CCC8D3FC8C7D}"/>
          </ac:spMkLst>
        </pc:spChg>
        <pc:spChg chg="add mod">
          <ac:chgData name="Minh Trần" userId="af3073328ff57e66" providerId="LiveId" clId="{164A8FBD-5358-410B-81DA-C33C35809A36}" dt="2020-05-11T09:11:40.126" v="3690" actId="1076"/>
          <ac:spMkLst>
            <pc:docMk/>
            <pc:sldMk cId="2383732913" sldId="330"/>
            <ac:spMk id="17" creationId="{97738661-C630-4DEE-AF04-AE58423B7E80}"/>
          </ac:spMkLst>
        </pc:spChg>
        <pc:spChg chg="add del">
          <ac:chgData name="Minh Trần" userId="af3073328ff57e66" providerId="LiveId" clId="{164A8FBD-5358-410B-81DA-C33C35809A36}" dt="2020-05-11T09:12:30.848" v="3692"/>
          <ac:spMkLst>
            <pc:docMk/>
            <pc:sldMk cId="2383732913" sldId="330"/>
            <ac:spMk id="18" creationId="{C2B9C140-0474-46C7-A68E-E2ED870DEA65}"/>
          </ac:spMkLst>
        </pc:spChg>
      </pc:sldChg>
      <pc:sldChg chg="modSp add del mod ord">
        <pc:chgData name="Minh Trần" userId="af3073328ff57e66" providerId="LiveId" clId="{164A8FBD-5358-410B-81DA-C33C35809A36}" dt="2020-05-11T09:47:31.591" v="4517" actId="47"/>
        <pc:sldMkLst>
          <pc:docMk/>
          <pc:sldMk cId="2053517091" sldId="331"/>
        </pc:sldMkLst>
        <pc:spChg chg="mod">
          <ac:chgData name="Minh Trần" userId="af3073328ff57e66" providerId="LiveId" clId="{164A8FBD-5358-410B-81DA-C33C35809A36}" dt="2020-05-11T09:14:24.788" v="3896" actId="33524"/>
          <ac:spMkLst>
            <pc:docMk/>
            <pc:sldMk cId="2053517091" sldId="331"/>
            <ac:spMk id="4" creationId="{B98381BF-A53A-44EC-B18D-75392BFD4E66}"/>
          </ac:spMkLst>
        </pc:spChg>
        <pc:spChg chg="mod">
          <ac:chgData name="Minh Trần" userId="af3073328ff57e66" providerId="LiveId" clId="{164A8FBD-5358-410B-81DA-C33C35809A36}" dt="2020-05-11T09:13:02.539" v="3739" actId="27636"/>
          <ac:spMkLst>
            <pc:docMk/>
            <pc:sldMk cId="2053517091" sldId="331"/>
            <ac:spMk id="5" creationId="{C174634D-2BD1-4D26-9EE2-044F29996AE3}"/>
          </ac:spMkLst>
        </pc:spChg>
      </pc:sldChg>
      <pc:sldChg chg="addSp delSp modSp new mod">
        <pc:chgData name="Minh Trần" userId="af3073328ff57e66" providerId="LiveId" clId="{164A8FBD-5358-410B-81DA-C33C35809A36}" dt="2020-05-11T09:19:02.175" v="4385" actId="20577"/>
        <pc:sldMkLst>
          <pc:docMk/>
          <pc:sldMk cId="2444734946" sldId="332"/>
        </pc:sldMkLst>
        <pc:spChg chg="del">
          <ac:chgData name="Minh Trần" userId="af3073328ff57e66" providerId="LiveId" clId="{164A8FBD-5358-410B-81DA-C33C35809A36}" dt="2020-05-11T09:14:46.317" v="3898"/>
          <ac:spMkLst>
            <pc:docMk/>
            <pc:sldMk cId="2444734946" sldId="332"/>
            <ac:spMk id="2" creationId="{96FE41B7-5C97-4A70-9416-D86E6E9666FA}"/>
          </ac:spMkLst>
        </pc:spChg>
        <pc:spChg chg="del">
          <ac:chgData name="Minh Trần" userId="af3073328ff57e66" providerId="LiveId" clId="{164A8FBD-5358-410B-81DA-C33C35809A36}" dt="2020-05-11T09:14:46.317" v="3898"/>
          <ac:spMkLst>
            <pc:docMk/>
            <pc:sldMk cId="2444734946" sldId="332"/>
            <ac:spMk id="3" creationId="{E6779AFB-3EC5-447C-826C-BA97397ABB65}"/>
          </ac:spMkLst>
        </pc:spChg>
        <pc:spChg chg="del">
          <ac:chgData name="Minh Trần" userId="af3073328ff57e66" providerId="LiveId" clId="{164A8FBD-5358-410B-81DA-C33C35809A36}" dt="2020-05-11T09:14:46.317" v="3898"/>
          <ac:spMkLst>
            <pc:docMk/>
            <pc:sldMk cId="2444734946" sldId="332"/>
            <ac:spMk id="4" creationId="{5D71C81B-4E3C-4E43-B938-262F6EE69ED6}"/>
          </ac:spMkLst>
        </pc:spChg>
        <pc:spChg chg="add mod">
          <ac:chgData name="Minh Trần" userId="af3073328ff57e66" providerId="LiveId" clId="{164A8FBD-5358-410B-81DA-C33C35809A36}" dt="2020-05-11T09:16:08.766" v="3901" actId="20577"/>
          <ac:spMkLst>
            <pc:docMk/>
            <pc:sldMk cId="2444734946" sldId="332"/>
            <ac:spMk id="5" creationId="{FB9FE11F-542C-42B5-B514-C57CA5F80328}"/>
          </ac:spMkLst>
        </pc:spChg>
        <pc:spChg chg="add mod">
          <ac:chgData name="Minh Trần" userId="af3073328ff57e66" providerId="LiveId" clId="{164A8FBD-5358-410B-81DA-C33C35809A36}" dt="2020-05-11T09:19:02.175" v="4385" actId="20577"/>
          <ac:spMkLst>
            <pc:docMk/>
            <pc:sldMk cId="2444734946" sldId="332"/>
            <ac:spMk id="6" creationId="{2445C18E-957D-477E-8F2D-F736AEFD1934}"/>
          </ac:spMkLst>
        </pc:spChg>
      </pc:sldChg>
      <pc:sldChg chg="addSp modSp add mod">
        <pc:chgData name="Minh Trần" userId="af3073328ff57e66" providerId="LiveId" clId="{164A8FBD-5358-410B-81DA-C33C35809A36}" dt="2020-05-11T09:21:18.982" v="4404" actId="1076"/>
        <pc:sldMkLst>
          <pc:docMk/>
          <pc:sldMk cId="2452432653" sldId="333"/>
        </pc:sldMkLst>
        <pc:spChg chg="add mod">
          <ac:chgData name="Minh Trần" userId="af3073328ff57e66" providerId="LiveId" clId="{164A8FBD-5358-410B-81DA-C33C35809A36}" dt="2020-05-11T09:21:18.982" v="4404" actId="1076"/>
          <ac:spMkLst>
            <pc:docMk/>
            <pc:sldMk cId="2452432653" sldId="333"/>
            <ac:spMk id="2" creationId="{D02C81A6-C1CB-4041-99C0-BAEBB49AB521}"/>
          </ac:spMkLst>
        </pc:spChg>
        <pc:spChg chg="mod">
          <ac:chgData name="Minh Trần" userId="af3073328ff57e66" providerId="LiveId" clId="{164A8FBD-5358-410B-81DA-C33C35809A36}" dt="2020-05-11T09:19:21.246" v="4390" actId="20577"/>
          <ac:spMkLst>
            <pc:docMk/>
            <pc:sldMk cId="2452432653" sldId="333"/>
            <ac:spMk id="5" creationId="{FB9FE11F-542C-42B5-B514-C57CA5F80328}"/>
          </ac:spMkLst>
        </pc:spChg>
        <pc:spChg chg="mod">
          <ac:chgData name="Minh Trần" userId="af3073328ff57e66" providerId="LiveId" clId="{164A8FBD-5358-410B-81DA-C33C35809A36}" dt="2020-05-11T09:19:58.845" v="4395" actId="113"/>
          <ac:spMkLst>
            <pc:docMk/>
            <pc:sldMk cId="2452432653" sldId="333"/>
            <ac:spMk id="6" creationId="{2445C18E-957D-477E-8F2D-F736AEFD1934}"/>
          </ac:spMkLst>
        </pc:spChg>
      </pc:sldChg>
      <pc:sldChg chg="addSp delSp modSp new mod">
        <pc:chgData name="Minh Trần" userId="af3073328ff57e66" providerId="LiveId" clId="{164A8FBD-5358-410B-81DA-C33C35809A36}" dt="2020-05-11T09:31:22.099" v="4438"/>
        <pc:sldMkLst>
          <pc:docMk/>
          <pc:sldMk cId="289092032" sldId="334"/>
        </pc:sldMkLst>
        <pc:spChg chg="del">
          <ac:chgData name="Minh Trần" userId="af3073328ff57e66" providerId="LiveId" clId="{164A8FBD-5358-410B-81DA-C33C35809A36}" dt="2020-05-11T09:30:46.110" v="4433"/>
          <ac:spMkLst>
            <pc:docMk/>
            <pc:sldMk cId="289092032" sldId="334"/>
            <ac:spMk id="2" creationId="{BF45BB05-A472-4FF4-8C21-6D76ED864F35}"/>
          </ac:spMkLst>
        </pc:spChg>
        <pc:spChg chg="del">
          <ac:chgData name="Minh Trần" userId="af3073328ff57e66" providerId="LiveId" clId="{164A8FBD-5358-410B-81DA-C33C35809A36}" dt="2020-05-11T09:30:46.110" v="4433"/>
          <ac:spMkLst>
            <pc:docMk/>
            <pc:sldMk cId="289092032" sldId="334"/>
            <ac:spMk id="3" creationId="{40038728-A62D-4448-A033-A26B69607C75}"/>
          </ac:spMkLst>
        </pc:spChg>
        <pc:spChg chg="add mod">
          <ac:chgData name="Minh Trần" userId="af3073328ff57e66" providerId="LiveId" clId="{164A8FBD-5358-410B-81DA-C33C35809A36}" dt="2020-05-11T09:30:55.824" v="4434"/>
          <ac:spMkLst>
            <pc:docMk/>
            <pc:sldMk cId="289092032" sldId="334"/>
            <ac:spMk id="4" creationId="{53625D6F-9941-4DEB-B528-CD062EE2DA58}"/>
          </ac:spMkLst>
        </pc:spChg>
        <pc:spChg chg="add mod">
          <ac:chgData name="Minh Trần" userId="af3073328ff57e66" providerId="LiveId" clId="{164A8FBD-5358-410B-81DA-C33C35809A36}" dt="2020-05-11T09:31:04.542" v="4435"/>
          <ac:spMkLst>
            <pc:docMk/>
            <pc:sldMk cId="289092032" sldId="334"/>
            <ac:spMk id="5" creationId="{C2E79B58-B5EE-49F7-86B4-8F0C6F8C63FC}"/>
          </ac:spMkLst>
        </pc:spChg>
        <pc:spChg chg="add mod">
          <ac:chgData name="Minh Trần" userId="af3073328ff57e66" providerId="LiveId" clId="{164A8FBD-5358-410B-81DA-C33C35809A36}" dt="2020-05-11T09:31:22.099" v="4438"/>
          <ac:spMkLst>
            <pc:docMk/>
            <pc:sldMk cId="289092032" sldId="334"/>
            <ac:spMk id="6" creationId="{F73CBC66-55BF-4DEA-A2B6-F4C26CEA5948}"/>
          </ac:spMkLst>
        </pc:spChg>
        <pc:spChg chg="add mod">
          <ac:chgData name="Minh Trần" userId="af3073328ff57e66" providerId="LiveId" clId="{164A8FBD-5358-410B-81DA-C33C35809A36}" dt="2020-05-11T09:30:46.110" v="4433"/>
          <ac:spMkLst>
            <pc:docMk/>
            <pc:sldMk cId="289092032" sldId="334"/>
            <ac:spMk id="7" creationId="{DF0BA4BF-F53E-445E-B4A9-9EC4E74A135C}"/>
          </ac:spMkLst>
        </pc:spChg>
        <pc:spChg chg="add mod">
          <ac:chgData name="Minh Trần" userId="af3073328ff57e66" providerId="LiveId" clId="{164A8FBD-5358-410B-81DA-C33C35809A36}" dt="2020-05-11T09:30:46.110" v="4433"/>
          <ac:spMkLst>
            <pc:docMk/>
            <pc:sldMk cId="289092032" sldId="334"/>
            <ac:spMk id="8" creationId="{30697EF4-ED80-4009-AFAC-6936ACC2500D}"/>
          </ac:spMkLst>
        </pc:spChg>
      </pc:sldChg>
      <pc:sldChg chg="addSp delSp modSp add mod">
        <pc:chgData name="Minh Trần" userId="af3073328ff57e66" providerId="LiveId" clId="{164A8FBD-5358-410B-81DA-C33C35809A36}" dt="2020-05-11T09:33:08.857" v="4459" actId="14100"/>
        <pc:sldMkLst>
          <pc:docMk/>
          <pc:sldMk cId="456407817" sldId="335"/>
        </pc:sldMkLst>
        <pc:spChg chg="mod">
          <ac:chgData name="Minh Trần" userId="af3073328ff57e66" providerId="LiveId" clId="{164A8FBD-5358-410B-81DA-C33C35809A36}" dt="2020-05-11T09:32:17.471" v="4452"/>
          <ac:spMkLst>
            <pc:docMk/>
            <pc:sldMk cId="456407817" sldId="335"/>
            <ac:spMk id="5" creationId="{C2E79B58-B5EE-49F7-86B4-8F0C6F8C63FC}"/>
          </ac:spMkLst>
        </pc:spChg>
        <pc:spChg chg="mod">
          <ac:chgData name="Minh Trần" userId="af3073328ff57e66" providerId="LiveId" clId="{164A8FBD-5358-410B-81DA-C33C35809A36}" dt="2020-05-11T09:32:53.735" v="4456"/>
          <ac:spMkLst>
            <pc:docMk/>
            <pc:sldMk cId="456407817" sldId="335"/>
            <ac:spMk id="6" creationId="{F73CBC66-55BF-4DEA-A2B6-F4C26CEA5948}"/>
          </ac:spMkLst>
        </pc:spChg>
        <pc:spChg chg="del">
          <ac:chgData name="Minh Trần" userId="af3073328ff57e66" providerId="LiveId" clId="{164A8FBD-5358-410B-81DA-C33C35809A36}" dt="2020-05-11T09:33:01.321" v="4458"/>
          <ac:spMkLst>
            <pc:docMk/>
            <pc:sldMk cId="456407817" sldId="335"/>
            <ac:spMk id="8" creationId="{30697EF4-ED80-4009-AFAC-6936ACC2500D}"/>
          </ac:spMkLst>
        </pc:spChg>
        <pc:picChg chg="add mod">
          <ac:chgData name="Minh Trần" userId="af3073328ff57e66" providerId="LiveId" clId="{164A8FBD-5358-410B-81DA-C33C35809A36}" dt="2020-05-11T09:33:08.857" v="4459" actId="14100"/>
          <ac:picMkLst>
            <pc:docMk/>
            <pc:sldMk cId="456407817" sldId="335"/>
            <ac:picMk id="9" creationId="{3B9B1E82-9D10-413D-880E-10ED091C4684}"/>
          </ac:picMkLst>
        </pc:picChg>
      </pc:sldChg>
      <pc:sldChg chg="addSp delSp modSp add mod">
        <pc:chgData name="Minh Trần" userId="af3073328ff57e66" providerId="LiveId" clId="{164A8FBD-5358-410B-81DA-C33C35809A36}" dt="2020-05-11T09:34:41.432" v="4471" actId="478"/>
        <pc:sldMkLst>
          <pc:docMk/>
          <pc:sldMk cId="1745145901" sldId="336"/>
        </pc:sldMkLst>
        <pc:spChg chg="add mod">
          <ac:chgData name="Minh Trần" userId="af3073328ff57e66" providerId="LiveId" clId="{164A8FBD-5358-410B-81DA-C33C35809A36}" dt="2020-05-11T09:34:41.432" v="4471" actId="478"/>
          <ac:spMkLst>
            <pc:docMk/>
            <pc:sldMk cId="1745145901" sldId="336"/>
            <ac:spMk id="3" creationId="{E6F5FE67-2DE7-472D-AA15-DC58CC7CF949}"/>
          </ac:spMkLst>
        </pc:spChg>
        <pc:spChg chg="mod">
          <ac:chgData name="Minh Trần" userId="af3073328ff57e66" providerId="LiveId" clId="{164A8FBD-5358-410B-81DA-C33C35809A36}" dt="2020-05-11T09:33:58.203" v="4462"/>
          <ac:spMkLst>
            <pc:docMk/>
            <pc:sldMk cId="1745145901" sldId="336"/>
            <ac:spMk id="5" creationId="{C2E79B58-B5EE-49F7-86B4-8F0C6F8C63FC}"/>
          </ac:spMkLst>
        </pc:spChg>
        <pc:spChg chg="mod">
          <ac:chgData name="Minh Trần" userId="af3073328ff57e66" providerId="LiveId" clId="{164A8FBD-5358-410B-81DA-C33C35809A36}" dt="2020-05-11T09:34:35.860" v="4470"/>
          <ac:spMkLst>
            <pc:docMk/>
            <pc:sldMk cId="1745145901" sldId="336"/>
            <ac:spMk id="6" creationId="{F73CBC66-55BF-4DEA-A2B6-F4C26CEA5948}"/>
          </ac:spMkLst>
        </pc:spChg>
        <pc:picChg chg="del">
          <ac:chgData name="Minh Trần" userId="af3073328ff57e66" providerId="LiveId" clId="{164A8FBD-5358-410B-81DA-C33C35809A36}" dt="2020-05-11T09:34:41.432" v="4471" actId="478"/>
          <ac:picMkLst>
            <pc:docMk/>
            <pc:sldMk cId="1745145901" sldId="336"/>
            <ac:picMk id="9" creationId="{3B9B1E82-9D10-413D-880E-10ED091C4684}"/>
          </ac:picMkLst>
        </pc:picChg>
      </pc:sldChg>
      <pc:sldChg chg="modSp add mod">
        <pc:chgData name="Minh Trần" userId="af3073328ff57e66" providerId="LiveId" clId="{164A8FBD-5358-410B-81DA-C33C35809A36}" dt="2020-05-11T09:36:42.727" v="4476"/>
        <pc:sldMkLst>
          <pc:docMk/>
          <pc:sldMk cId="1889467633" sldId="337"/>
        </pc:sldMkLst>
        <pc:spChg chg="mod">
          <ac:chgData name="Minh Trần" userId="af3073328ff57e66" providerId="LiveId" clId="{164A8FBD-5358-410B-81DA-C33C35809A36}" dt="2020-05-11T09:36:30.002" v="4474"/>
          <ac:spMkLst>
            <pc:docMk/>
            <pc:sldMk cId="1889467633" sldId="337"/>
            <ac:spMk id="5" creationId="{C2E79B58-B5EE-49F7-86B4-8F0C6F8C63FC}"/>
          </ac:spMkLst>
        </pc:spChg>
        <pc:spChg chg="mod">
          <ac:chgData name="Minh Trần" userId="af3073328ff57e66" providerId="LiveId" clId="{164A8FBD-5358-410B-81DA-C33C35809A36}" dt="2020-05-11T09:36:42.727" v="4476"/>
          <ac:spMkLst>
            <pc:docMk/>
            <pc:sldMk cId="1889467633" sldId="337"/>
            <ac:spMk id="6" creationId="{F73CBC66-55BF-4DEA-A2B6-F4C26CEA5948}"/>
          </ac:spMkLst>
        </pc:spChg>
      </pc:sldChg>
      <pc:sldChg chg="modSp add mod">
        <pc:chgData name="Minh Trần" userId="af3073328ff57e66" providerId="LiveId" clId="{164A8FBD-5358-410B-81DA-C33C35809A36}" dt="2020-05-11T09:44:47.872" v="4489" actId="113"/>
        <pc:sldMkLst>
          <pc:docMk/>
          <pc:sldMk cId="268484531" sldId="338"/>
        </pc:sldMkLst>
        <pc:spChg chg="mod">
          <ac:chgData name="Minh Trần" userId="af3073328ff57e66" providerId="LiveId" clId="{164A8FBD-5358-410B-81DA-C33C35809A36}" dt="2020-05-11T09:42:06.259" v="4479"/>
          <ac:spMkLst>
            <pc:docMk/>
            <pc:sldMk cId="268484531" sldId="338"/>
            <ac:spMk id="5" creationId="{C2E79B58-B5EE-49F7-86B4-8F0C6F8C63FC}"/>
          </ac:spMkLst>
        </pc:spChg>
        <pc:spChg chg="mod">
          <ac:chgData name="Minh Trần" userId="af3073328ff57e66" providerId="LiveId" clId="{164A8FBD-5358-410B-81DA-C33C35809A36}" dt="2020-05-11T09:44:47.872" v="4489" actId="113"/>
          <ac:spMkLst>
            <pc:docMk/>
            <pc:sldMk cId="268484531" sldId="338"/>
            <ac:spMk id="6" creationId="{F73CBC66-55BF-4DEA-A2B6-F4C26CEA5948}"/>
          </ac:spMkLst>
        </pc:spChg>
      </pc:sldChg>
      <pc:sldChg chg="modSp add mod">
        <pc:chgData name="Minh Trần" userId="af3073328ff57e66" providerId="LiveId" clId="{164A8FBD-5358-410B-81DA-C33C35809A36}" dt="2020-05-11T09:45:37.611" v="4495" actId="20577"/>
        <pc:sldMkLst>
          <pc:docMk/>
          <pc:sldMk cId="3071650846" sldId="339"/>
        </pc:sldMkLst>
        <pc:spChg chg="mod">
          <ac:chgData name="Minh Trần" userId="af3073328ff57e66" providerId="LiveId" clId="{164A8FBD-5358-410B-81DA-C33C35809A36}" dt="2020-05-11T09:45:22.456" v="4492"/>
          <ac:spMkLst>
            <pc:docMk/>
            <pc:sldMk cId="3071650846" sldId="339"/>
            <ac:spMk id="5" creationId="{C2E79B58-B5EE-49F7-86B4-8F0C6F8C63FC}"/>
          </ac:spMkLst>
        </pc:spChg>
        <pc:spChg chg="mod">
          <ac:chgData name="Minh Trần" userId="af3073328ff57e66" providerId="LiveId" clId="{164A8FBD-5358-410B-81DA-C33C35809A36}" dt="2020-05-11T09:45:37.611" v="4495" actId="20577"/>
          <ac:spMkLst>
            <pc:docMk/>
            <pc:sldMk cId="3071650846" sldId="339"/>
            <ac:spMk id="6" creationId="{F73CBC66-55BF-4DEA-A2B6-F4C26CEA5948}"/>
          </ac:spMkLst>
        </pc:spChg>
      </pc:sldChg>
      <pc:sldChg chg="addSp delSp modSp new mod">
        <pc:chgData name="Minh Trần" userId="af3073328ff57e66" providerId="LiveId" clId="{164A8FBD-5358-410B-81DA-C33C35809A36}" dt="2020-05-11T09:59:42.701" v="4567" actId="113"/>
        <pc:sldMkLst>
          <pc:docMk/>
          <pc:sldMk cId="737156055" sldId="340"/>
        </pc:sldMkLst>
        <pc:spChg chg="mod">
          <ac:chgData name="Minh Trần" userId="af3073328ff57e66" providerId="LiveId" clId="{164A8FBD-5358-410B-81DA-C33C35809A36}" dt="2020-05-11T09:47:22.928" v="4516" actId="20577"/>
          <ac:spMkLst>
            <pc:docMk/>
            <pc:sldMk cId="737156055" sldId="340"/>
            <ac:spMk id="2" creationId="{3396B91F-8816-4D92-B06C-48476F137535}"/>
          </ac:spMkLst>
        </pc:spChg>
        <pc:spChg chg="mod">
          <ac:chgData name="Minh Trần" userId="af3073328ff57e66" providerId="LiveId" clId="{164A8FBD-5358-410B-81DA-C33C35809A36}" dt="2020-05-11T09:59:42.701" v="4567" actId="113"/>
          <ac:spMkLst>
            <pc:docMk/>
            <pc:sldMk cId="737156055" sldId="340"/>
            <ac:spMk id="3" creationId="{0A30C384-82E8-42C2-9C16-77D3B13DA3FF}"/>
          </ac:spMkLst>
        </pc:spChg>
        <pc:spChg chg="add del mod">
          <ac:chgData name="Minh Trần" userId="af3073328ff57e66" providerId="LiveId" clId="{164A8FBD-5358-410B-81DA-C33C35809A36}" dt="2020-05-11T09:53:29.631" v="4542" actId="478"/>
          <ac:spMkLst>
            <pc:docMk/>
            <pc:sldMk cId="737156055" sldId="340"/>
            <ac:spMk id="4" creationId="{826CAE6F-9966-431C-8A4E-A593CF35A8D9}"/>
          </ac:spMkLst>
        </pc:spChg>
        <pc:spChg chg="add del">
          <ac:chgData name="Minh Trần" userId="af3073328ff57e66" providerId="LiveId" clId="{164A8FBD-5358-410B-81DA-C33C35809A36}" dt="2020-05-11T09:53:11.835" v="4540"/>
          <ac:spMkLst>
            <pc:docMk/>
            <pc:sldMk cId="737156055" sldId="340"/>
            <ac:spMk id="5" creationId="{7E42792B-E470-4AF4-873A-6F6651E6FD11}"/>
          </ac:spMkLst>
        </pc:spChg>
        <pc:spChg chg="add mod">
          <ac:chgData name="Minh Trần" userId="af3073328ff57e66" providerId="LiveId" clId="{164A8FBD-5358-410B-81DA-C33C35809A36}" dt="2020-05-11T09:59:35.309" v="4566" actId="1036"/>
          <ac:spMkLst>
            <pc:docMk/>
            <pc:sldMk cId="737156055" sldId="340"/>
            <ac:spMk id="6" creationId="{1697120A-685C-43CA-B224-381E8F1EA503}"/>
          </ac:spMkLst>
        </pc:spChg>
      </pc:sldChg>
      <pc:sldChg chg="addSp delSp modSp add mod">
        <pc:chgData name="Minh Trần" userId="af3073328ff57e66" providerId="LiveId" clId="{164A8FBD-5358-410B-81DA-C33C35809A36}" dt="2020-05-11T10:11:55.409" v="4722" actId="113"/>
        <pc:sldMkLst>
          <pc:docMk/>
          <pc:sldMk cId="183408103" sldId="341"/>
        </pc:sldMkLst>
        <pc:spChg chg="mod">
          <ac:chgData name="Minh Trần" userId="af3073328ff57e66" providerId="LiveId" clId="{164A8FBD-5358-410B-81DA-C33C35809A36}" dt="2020-05-11T10:00:05.194" v="4601" actId="20577"/>
          <ac:spMkLst>
            <pc:docMk/>
            <pc:sldMk cId="183408103" sldId="341"/>
            <ac:spMk id="2" creationId="{3396B91F-8816-4D92-B06C-48476F137535}"/>
          </ac:spMkLst>
        </pc:spChg>
        <pc:spChg chg="mod">
          <ac:chgData name="Minh Trần" userId="af3073328ff57e66" providerId="LiveId" clId="{164A8FBD-5358-410B-81DA-C33C35809A36}" dt="2020-05-11T10:11:55.409" v="4722" actId="113"/>
          <ac:spMkLst>
            <pc:docMk/>
            <pc:sldMk cId="183408103" sldId="341"/>
            <ac:spMk id="3" creationId="{0A30C384-82E8-42C2-9C16-77D3B13DA3FF}"/>
          </ac:spMkLst>
        </pc:spChg>
        <pc:spChg chg="add mod">
          <ac:chgData name="Minh Trần" userId="af3073328ff57e66" providerId="LiveId" clId="{164A8FBD-5358-410B-81DA-C33C35809A36}" dt="2020-05-11T10:11:22.469" v="4684" actId="14100"/>
          <ac:spMkLst>
            <pc:docMk/>
            <pc:sldMk cId="183408103" sldId="341"/>
            <ac:spMk id="4" creationId="{3EFEEDC2-CB75-4F7D-9D7A-F9FEAE3A0843}"/>
          </ac:spMkLst>
        </pc:spChg>
        <pc:spChg chg="add mod">
          <ac:chgData name="Minh Trần" userId="af3073328ff57e66" providerId="LiveId" clId="{164A8FBD-5358-410B-81DA-C33C35809A36}" dt="2020-05-11T10:11:19.917" v="4683" actId="14100"/>
          <ac:spMkLst>
            <pc:docMk/>
            <pc:sldMk cId="183408103" sldId="341"/>
            <ac:spMk id="5" creationId="{EBB0EF81-D92D-4D55-AA95-5A662B7B5F04}"/>
          </ac:spMkLst>
        </pc:spChg>
        <pc:spChg chg="del">
          <ac:chgData name="Minh Trần" userId="af3073328ff57e66" providerId="LiveId" clId="{164A8FBD-5358-410B-81DA-C33C35809A36}" dt="2020-05-11T10:01:01.555" v="4602" actId="478"/>
          <ac:spMkLst>
            <pc:docMk/>
            <pc:sldMk cId="183408103" sldId="341"/>
            <ac:spMk id="6" creationId="{1697120A-685C-43CA-B224-381E8F1EA503}"/>
          </ac:spMkLst>
        </pc:spChg>
      </pc:sldChg>
      <pc:sldChg chg="addSp modSp new mod">
        <pc:chgData name="Minh Trần" userId="af3073328ff57e66" providerId="LiveId" clId="{164A8FBD-5358-410B-81DA-C33C35809A36}" dt="2020-05-11T10:18:45.186" v="4827" actId="14100"/>
        <pc:sldMkLst>
          <pc:docMk/>
          <pc:sldMk cId="2772619322" sldId="342"/>
        </pc:sldMkLst>
        <pc:spChg chg="mod">
          <ac:chgData name="Minh Trần" userId="af3073328ff57e66" providerId="LiveId" clId="{164A8FBD-5358-410B-81DA-C33C35809A36}" dt="2020-05-11T10:12:27.005" v="4760" actId="20577"/>
          <ac:spMkLst>
            <pc:docMk/>
            <pc:sldMk cId="2772619322" sldId="342"/>
            <ac:spMk id="2" creationId="{E06F248D-76C7-4D6A-BCF5-EF44D1103855}"/>
          </ac:spMkLst>
        </pc:spChg>
        <pc:spChg chg="mod">
          <ac:chgData name="Minh Trần" userId="af3073328ff57e66" providerId="LiveId" clId="{164A8FBD-5358-410B-81DA-C33C35809A36}" dt="2020-05-11T10:17:23.421" v="4817" actId="113"/>
          <ac:spMkLst>
            <pc:docMk/>
            <pc:sldMk cId="2772619322" sldId="342"/>
            <ac:spMk id="3" creationId="{20B7FA53-97D7-480D-8BEE-74AD00B730DB}"/>
          </ac:spMkLst>
        </pc:spChg>
        <pc:spChg chg="add mod">
          <ac:chgData name="Minh Trần" userId="af3073328ff57e66" providerId="LiveId" clId="{164A8FBD-5358-410B-81DA-C33C35809A36}" dt="2020-05-11T10:18:45.186" v="4827" actId="14100"/>
          <ac:spMkLst>
            <pc:docMk/>
            <pc:sldMk cId="2772619322" sldId="342"/>
            <ac:spMk id="4" creationId="{BEF19134-26F2-49E4-8094-ACF3554D6FB0}"/>
          </ac:spMkLst>
        </pc:spChg>
        <pc:spChg chg="add mod">
          <ac:chgData name="Minh Trần" userId="af3073328ff57e66" providerId="LiveId" clId="{164A8FBD-5358-410B-81DA-C33C35809A36}" dt="2020-05-11T10:18:41.388" v="4826" actId="1076"/>
          <ac:spMkLst>
            <pc:docMk/>
            <pc:sldMk cId="2772619322" sldId="342"/>
            <ac:spMk id="5" creationId="{75AC8B17-559E-482B-A340-8C29CA155BA8}"/>
          </ac:spMkLst>
        </pc:spChg>
      </pc:sldChg>
      <pc:sldChg chg="addSp delSp modSp add mod">
        <pc:chgData name="Minh Trần" userId="af3073328ff57e66" providerId="LiveId" clId="{164A8FBD-5358-410B-81DA-C33C35809A36}" dt="2020-05-11T10:28:00.376" v="4927" actId="14100"/>
        <pc:sldMkLst>
          <pc:docMk/>
          <pc:sldMk cId="2781074288" sldId="343"/>
        </pc:sldMkLst>
        <pc:spChg chg="mod">
          <ac:chgData name="Minh Trần" userId="af3073328ff57e66" providerId="LiveId" clId="{164A8FBD-5358-410B-81DA-C33C35809A36}" dt="2020-05-11T10:19:58.128" v="4852" actId="20577"/>
          <ac:spMkLst>
            <pc:docMk/>
            <pc:sldMk cId="2781074288" sldId="343"/>
            <ac:spMk id="2" creationId="{E06F248D-76C7-4D6A-BCF5-EF44D1103855}"/>
          </ac:spMkLst>
        </pc:spChg>
        <pc:spChg chg="mod">
          <ac:chgData name="Minh Trần" userId="af3073328ff57e66" providerId="LiveId" clId="{164A8FBD-5358-410B-81DA-C33C35809A36}" dt="2020-05-11T10:27:38.897" v="4918" actId="20577"/>
          <ac:spMkLst>
            <pc:docMk/>
            <pc:sldMk cId="2781074288" sldId="343"/>
            <ac:spMk id="3" creationId="{20B7FA53-97D7-480D-8BEE-74AD00B730DB}"/>
          </ac:spMkLst>
        </pc:spChg>
        <pc:spChg chg="del">
          <ac:chgData name="Minh Trần" userId="af3073328ff57e66" providerId="LiveId" clId="{164A8FBD-5358-410B-81DA-C33C35809A36}" dt="2020-05-11T10:24:02.662" v="4854" actId="478"/>
          <ac:spMkLst>
            <pc:docMk/>
            <pc:sldMk cId="2781074288" sldId="343"/>
            <ac:spMk id="4" creationId="{BEF19134-26F2-49E4-8094-ACF3554D6FB0}"/>
          </ac:spMkLst>
        </pc:spChg>
        <pc:spChg chg="del">
          <ac:chgData name="Minh Trần" userId="af3073328ff57e66" providerId="LiveId" clId="{164A8FBD-5358-410B-81DA-C33C35809A36}" dt="2020-05-11T10:24:06.157" v="4855" actId="478"/>
          <ac:spMkLst>
            <pc:docMk/>
            <pc:sldMk cId="2781074288" sldId="343"/>
            <ac:spMk id="5" creationId="{75AC8B17-559E-482B-A340-8C29CA155BA8}"/>
          </ac:spMkLst>
        </pc:spChg>
        <pc:spChg chg="add mod">
          <ac:chgData name="Minh Trần" userId="af3073328ff57e66" providerId="LiveId" clId="{164A8FBD-5358-410B-81DA-C33C35809A36}" dt="2020-05-11T10:26:10.424" v="4906" actId="1076"/>
          <ac:spMkLst>
            <pc:docMk/>
            <pc:sldMk cId="2781074288" sldId="343"/>
            <ac:spMk id="6" creationId="{2FD6DFB9-BF8D-4B75-ACEE-8411A81CA89A}"/>
          </ac:spMkLst>
        </pc:spChg>
        <pc:spChg chg="add mod">
          <ac:chgData name="Minh Trần" userId="af3073328ff57e66" providerId="LiveId" clId="{164A8FBD-5358-410B-81DA-C33C35809A36}" dt="2020-05-11T10:28:00.376" v="4927" actId="14100"/>
          <ac:spMkLst>
            <pc:docMk/>
            <pc:sldMk cId="2781074288" sldId="343"/>
            <ac:spMk id="7" creationId="{90615EB8-78C1-4513-9F8C-89D1EE8B514C}"/>
          </ac:spMkLst>
        </pc:spChg>
      </pc:sldChg>
      <pc:sldChg chg="addSp delSp modSp new mod">
        <pc:chgData name="Minh Trần" userId="af3073328ff57e66" providerId="LiveId" clId="{164A8FBD-5358-410B-81DA-C33C35809A36}" dt="2020-05-11T10:40:43.896" v="5169" actId="21"/>
        <pc:sldMkLst>
          <pc:docMk/>
          <pc:sldMk cId="488665647" sldId="344"/>
        </pc:sldMkLst>
        <pc:spChg chg="mod">
          <ac:chgData name="Minh Trần" userId="af3073328ff57e66" providerId="LiveId" clId="{164A8FBD-5358-410B-81DA-C33C35809A36}" dt="2020-05-11T10:28:53.604" v="4953" actId="20577"/>
          <ac:spMkLst>
            <pc:docMk/>
            <pc:sldMk cId="488665647" sldId="344"/>
            <ac:spMk id="2" creationId="{BD76E88B-8EBE-4739-A09A-D36A353CC8C5}"/>
          </ac:spMkLst>
        </pc:spChg>
        <pc:spChg chg="add del mod">
          <ac:chgData name="Minh Trần" userId="af3073328ff57e66" providerId="LiveId" clId="{164A8FBD-5358-410B-81DA-C33C35809A36}" dt="2020-05-11T10:40:18.615" v="5131" actId="21"/>
          <ac:spMkLst>
            <pc:docMk/>
            <pc:sldMk cId="488665647" sldId="344"/>
            <ac:spMk id="3" creationId="{EA12A55A-1462-42D6-9570-E47BB473CC00}"/>
          </ac:spMkLst>
        </pc:spChg>
        <pc:spChg chg="add del mod">
          <ac:chgData name="Minh Trần" userId="af3073328ff57e66" providerId="LiveId" clId="{164A8FBD-5358-410B-81DA-C33C35809A36}" dt="2020-05-11T10:40:43.896" v="5169" actId="21"/>
          <ac:spMkLst>
            <pc:docMk/>
            <pc:sldMk cId="488665647" sldId="344"/>
            <ac:spMk id="4" creationId="{7F377B50-0318-4CF6-B234-4B787443E2FF}"/>
          </ac:spMkLst>
        </pc:spChg>
        <pc:spChg chg="add del mod">
          <ac:chgData name="Minh Trần" userId="af3073328ff57e66" providerId="LiveId" clId="{164A8FBD-5358-410B-81DA-C33C35809A36}" dt="2020-05-11T10:40:18.615" v="5131" actId="21"/>
          <ac:spMkLst>
            <pc:docMk/>
            <pc:sldMk cId="488665647" sldId="344"/>
            <ac:spMk id="5" creationId="{3442B557-3DF6-4966-B9F2-F3561253A288}"/>
          </ac:spMkLst>
        </pc:spChg>
      </pc:sldChg>
      <pc:sldChg chg="addSp delSp modSp add mod">
        <pc:chgData name="Minh Trần" userId="af3073328ff57e66" providerId="LiveId" clId="{164A8FBD-5358-410B-81DA-C33C35809A36}" dt="2020-05-11T10:41:17.961" v="5187" actId="1076"/>
        <pc:sldMkLst>
          <pc:docMk/>
          <pc:sldMk cId="894470815" sldId="345"/>
        </pc:sldMkLst>
        <pc:spChg chg="mod">
          <ac:chgData name="Minh Trần" userId="af3073328ff57e66" providerId="LiveId" clId="{164A8FBD-5358-410B-81DA-C33C35809A36}" dt="2020-05-11T10:39:31.368" v="5113" actId="20577"/>
          <ac:spMkLst>
            <pc:docMk/>
            <pc:sldMk cId="894470815" sldId="345"/>
            <ac:spMk id="2" creationId="{BD76E88B-8EBE-4739-A09A-D36A353CC8C5}"/>
          </ac:spMkLst>
        </pc:spChg>
        <pc:spChg chg="mod">
          <ac:chgData name="Minh Trần" userId="af3073328ff57e66" providerId="LiveId" clId="{164A8FBD-5358-410B-81DA-C33C35809A36}" dt="2020-05-11T10:41:01.038" v="5185" actId="20577"/>
          <ac:spMkLst>
            <pc:docMk/>
            <pc:sldMk cId="894470815" sldId="345"/>
            <ac:spMk id="3" creationId="{EA12A55A-1462-42D6-9570-E47BB473CC00}"/>
          </ac:spMkLst>
        </pc:spChg>
        <pc:spChg chg="del">
          <ac:chgData name="Minh Trần" userId="af3073328ff57e66" providerId="LiveId" clId="{164A8FBD-5358-410B-81DA-C33C35809A36}" dt="2020-05-11T10:39:54.872" v="5121" actId="478"/>
          <ac:spMkLst>
            <pc:docMk/>
            <pc:sldMk cId="894470815" sldId="345"/>
            <ac:spMk id="4" creationId="{7F377B50-0318-4CF6-B234-4B787443E2FF}"/>
          </ac:spMkLst>
        </pc:spChg>
        <pc:spChg chg="add mod">
          <ac:chgData name="Minh Trần" userId="af3073328ff57e66" providerId="LiveId" clId="{164A8FBD-5358-410B-81DA-C33C35809A36}" dt="2020-05-11T10:41:17.961" v="5187" actId="1076"/>
          <ac:spMkLst>
            <pc:docMk/>
            <pc:sldMk cId="894470815" sldId="345"/>
            <ac:spMk id="5" creationId="{9A697FB9-F10E-4A33-8FD2-BE65599346A5}"/>
          </ac:spMkLst>
        </pc:spChg>
        <pc:spChg chg="add mod">
          <ac:chgData name="Minh Trần" userId="af3073328ff57e66" providerId="LiveId" clId="{164A8FBD-5358-410B-81DA-C33C35809A36}" dt="2020-05-11T10:40:51.512" v="5171" actId="1076"/>
          <ac:spMkLst>
            <pc:docMk/>
            <pc:sldMk cId="894470815" sldId="345"/>
            <ac:spMk id="6" creationId="{4621359E-9088-4AFB-9069-C2262F55C148}"/>
          </ac:spMkLst>
        </pc:spChg>
      </pc:sldChg>
      <pc:sldChg chg="addSp modSp new mod">
        <pc:chgData name="Minh Trần" userId="af3073328ff57e66" providerId="LiveId" clId="{164A8FBD-5358-410B-81DA-C33C35809A36}" dt="2020-05-11T11:20:17.025" v="5568" actId="113"/>
        <pc:sldMkLst>
          <pc:docMk/>
          <pc:sldMk cId="1392236895" sldId="346"/>
        </pc:sldMkLst>
        <pc:spChg chg="mod">
          <ac:chgData name="Minh Trần" userId="af3073328ff57e66" providerId="LiveId" clId="{164A8FBD-5358-410B-81DA-C33C35809A36}" dt="2020-05-11T10:42:07.115" v="5270" actId="14100"/>
          <ac:spMkLst>
            <pc:docMk/>
            <pc:sldMk cId="1392236895" sldId="346"/>
            <ac:spMk id="2" creationId="{2773B8B0-D966-4E5E-A786-916D0D34D458}"/>
          </ac:spMkLst>
        </pc:spChg>
        <pc:spChg chg="mod">
          <ac:chgData name="Minh Trần" userId="af3073328ff57e66" providerId="LiveId" clId="{164A8FBD-5358-410B-81DA-C33C35809A36}" dt="2020-05-11T11:20:17.025" v="5568" actId="113"/>
          <ac:spMkLst>
            <pc:docMk/>
            <pc:sldMk cId="1392236895" sldId="346"/>
            <ac:spMk id="3" creationId="{370877E1-4580-4A0D-A14B-44CB43259296}"/>
          </ac:spMkLst>
        </pc:spChg>
        <pc:spChg chg="add mod">
          <ac:chgData name="Minh Trần" userId="af3073328ff57e66" providerId="LiveId" clId="{164A8FBD-5358-410B-81DA-C33C35809A36}" dt="2020-05-11T10:53:35.454" v="5349" actId="14100"/>
          <ac:spMkLst>
            <pc:docMk/>
            <pc:sldMk cId="1392236895" sldId="346"/>
            <ac:spMk id="4" creationId="{6D6D3B82-2260-408B-89D8-D7C9FC04AE9F}"/>
          </ac:spMkLst>
        </pc:spChg>
        <pc:spChg chg="add mod">
          <ac:chgData name="Minh Trần" userId="af3073328ff57e66" providerId="LiveId" clId="{164A8FBD-5358-410B-81DA-C33C35809A36}" dt="2020-05-11T10:53:40.892" v="5350" actId="14100"/>
          <ac:spMkLst>
            <pc:docMk/>
            <pc:sldMk cId="1392236895" sldId="346"/>
            <ac:spMk id="5" creationId="{28D22E76-57CA-4088-9505-61EC262D5973}"/>
          </ac:spMkLst>
        </pc:spChg>
      </pc:sldChg>
      <pc:sldChg chg="addSp delSp modSp new mod">
        <pc:chgData name="Minh Trần" userId="af3073328ff57e66" providerId="LiveId" clId="{164A8FBD-5358-410B-81DA-C33C35809A36}" dt="2020-05-11T11:28:52.222" v="5820" actId="20577"/>
        <pc:sldMkLst>
          <pc:docMk/>
          <pc:sldMk cId="1920494824" sldId="347"/>
        </pc:sldMkLst>
        <pc:spChg chg="mod">
          <ac:chgData name="Minh Trần" userId="af3073328ff57e66" providerId="LiveId" clId="{164A8FBD-5358-410B-81DA-C33C35809A36}" dt="2020-05-11T10:54:13.466" v="5357" actId="6549"/>
          <ac:spMkLst>
            <pc:docMk/>
            <pc:sldMk cId="1920494824" sldId="347"/>
            <ac:spMk id="2" creationId="{E6911482-84B7-426D-883D-A8DDF2C68EA3}"/>
          </ac:spMkLst>
        </pc:spChg>
        <pc:spChg chg="mod">
          <ac:chgData name="Minh Trần" userId="af3073328ff57e66" providerId="LiveId" clId="{164A8FBD-5358-410B-81DA-C33C35809A36}" dt="2020-05-11T11:28:52.222" v="5820" actId="20577"/>
          <ac:spMkLst>
            <pc:docMk/>
            <pc:sldMk cId="1920494824" sldId="347"/>
            <ac:spMk id="3" creationId="{659594EE-EDD7-4C5A-A923-0F5E0E739773}"/>
          </ac:spMkLst>
        </pc:spChg>
        <pc:spChg chg="add del mod">
          <ac:chgData name="Minh Trần" userId="af3073328ff57e66" providerId="LiveId" clId="{164A8FBD-5358-410B-81DA-C33C35809A36}" dt="2020-05-11T11:26:39.415" v="5571" actId="478"/>
          <ac:spMkLst>
            <pc:docMk/>
            <pc:sldMk cId="1920494824" sldId="347"/>
            <ac:spMk id="4" creationId="{6758743A-0B13-4771-8D85-62F976F66DE0}"/>
          </ac:spMkLst>
        </pc:spChg>
        <pc:spChg chg="add del mod">
          <ac:chgData name="Minh Trần" userId="af3073328ff57e66" providerId="LiveId" clId="{164A8FBD-5358-410B-81DA-C33C35809A36}" dt="2020-05-11T11:26:39.974" v="5572" actId="478"/>
          <ac:spMkLst>
            <pc:docMk/>
            <pc:sldMk cId="1920494824" sldId="347"/>
            <ac:spMk id="5" creationId="{CD9F2746-A41B-42DE-9F9B-EC33B03D2BA0}"/>
          </ac:spMkLst>
        </pc:spChg>
        <pc:spChg chg="add mod">
          <ac:chgData name="Minh Trần" userId="af3073328ff57e66" providerId="LiveId" clId="{164A8FBD-5358-410B-81DA-C33C35809A36}" dt="2020-05-11T11:27:09.663" v="5605" actId="1076"/>
          <ac:spMkLst>
            <pc:docMk/>
            <pc:sldMk cId="1920494824" sldId="347"/>
            <ac:spMk id="6" creationId="{A474A6D9-68EA-4B37-A0C0-24F7BF7CD942}"/>
          </ac:spMkLst>
        </pc:spChg>
        <pc:picChg chg="add del mod">
          <ac:chgData name="Minh Trần" userId="af3073328ff57e66" providerId="LiveId" clId="{164A8FBD-5358-410B-81DA-C33C35809A36}" dt="2020-05-11T11:27:50.748" v="5612" actId="478"/>
          <ac:picMkLst>
            <pc:docMk/>
            <pc:sldMk cId="1920494824" sldId="347"/>
            <ac:picMk id="7" creationId="{8FB1C089-4504-4D0F-AE60-8EF40BBBAAFB}"/>
          </ac:picMkLst>
        </pc:picChg>
        <pc:picChg chg="add mod">
          <ac:chgData name="Minh Trần" userId="af3073328ff57e66" providerId="LiveId" clId="{164A8FBD-5358-410B-81DA-C33C35809A36}" dt="2020-05-11T11:27:53.976" v="5614" actId="1076"/>
          <ac:picMkLst>
            <pc:docMk/>
            <pc:sldMk cId="1920494824" sldId="347"/>
            <ac:picMk id="8" creationId="{226590A1-9CFA-4697-A9E8-CEF16AD1AEDE}"/>
          </ac:picMkLst>
        </pc:picChg>
      </pc:sldChg>
      <pc:sldChg chg="add del">
        <pc:chgData name="Minh Trần" userId="af3073328ff57e66" providerId="LiveId" clId="{164A8FBD-5358-410B-81DA-C33C35809A36}" dt="2020-05-11T10:53:57.310" v="5352"/>
        <pc:sldMkLst>
          <pc:docMk/>
          <pc:sldMk cId="4078259471" sldId="347"/>
        </pc:sldMkLst>
      </pc:sldChg>
      <pc:sldChg chg="addSp delSp modSp add mod">
        <pc:chgData name="Minh Trần" userId="af3073328ff57e66" providerId="LiveId" clId="{164A8FBD-5358-410B-81DA-C33C35809A36}" dt="2020-05-12T02:55:54.830" v="6054" actId="27636"/>
        <pc:sldMkLst>
          <pc:docMk/>
          <pc:sldMk cId="2629684321" sldId="348"/>
        </pc:sldMkLst>
        <pc:spChg chg="add mod">
          <ac:chgData name="Minh Trần" userId="af3073328ff57e66" providerId="LiveId" clId="{164A8FBD-5358-410B-81DA-C33C35809A36}" dt="2020-05-12T02:55:54.830" v="6054" actId="27636"/>
          <ac:spMkLst>
            <pc:docMk/>
            <pc:sldMk cId="2629684321" sldId="348"/>
            <ac:spMk id="2" creationId="{4F7CFCE7-43D4-4031-8C4A-6C3EEEC2F6D6}"/>
          </ac:spMkLst>
        </pc:spChg>
        <pc:spChg chg="add mod">
          <ac:chgData name="Minh Trần" userId="af3073328ff57e66" providerId="LiveId" clId="{164A8FBD-5358-410B-81DA-C33C35809A36}" dt="2020-05-12T02:55:54.654" v="6053"/>
          <ac:spMkLst>
            <pc:docMk/>
            <pc:sldMk cId="2629684321" sldId="348"/>
            <ac:spMk id="3" creationId="{379EA17D-59AC-47D1-9ADA-8666B26EEC5F}"/>
          </ac:spMkLst>
        </pc:spChg>
        <pc:spChg chg="mod">
          <ac:chgData name="Minh Trần" userId="af3073328ff57e66" providerId="LiveId" clId="{164A8FBD-5358-410B-81DA-C33C35809A36}" dt="2020-05-12T02:55:54.654" v="6053"/>
          <ac:spMkLst>
            <pc:docMk/>
            <pc:sldMk cId="2629684321" sldId="348"/>
            <ac:spMk id="4" creationId="{4F634654-69F4-44B2-82E6-3A96C6684CBE}"/>
          </ac:spMkLst>
        </pc:spChg>
        <pc:spChg chg="del">
          <ac:chgData name="Minh Trần" userId="af3073328ff57e66" providerId="LiveId" clId="{164A8FBD-5358-410B-81DA-C33C35809A36}" dt="2020-05-12T02:55:54.654" v="6053"/>
          <ac:spMkLst>
            <pc:docMk/>
            <pc:sldMk cId="2629684321" sldId="348"/>
            <ac:spMk id="5" creationId="{A2E98B0B-E1B1-4085-B7DB-A9E357A44F97}"/>
          </ac:spMkLst>
        </pc:spChg>
        <pc:spChg chg="del">
          <ac:chgData name="Minh Trần" userId="af3073328ff57e66" providerId="LiveId" clId="{164A8FBD-5358-410B-81DA-C33C35809A36}" dt="2020-05-12T02:55:54.654" v="6053"/>
          <ac:spMkLst>
            <pc:docMk/>
            <pc:sldMk cId="2629684321" sldId="348"/>
            <ac:spMk id="6" creationId="{CE65E75A-A509-4ED0-8489-88ABA3FCE1B0}"/>
          </ac:spMkLst>
        </pc:spChg>
      </pc:sldChg>
      <pc:sldChg chg="modSp add mod">
        <pc:chgData name="Minh Trần" userId="af3073328ff57e66" providerId="LiveId" clId="{164A8FBD-5358-410B-81DA-C33C35809A36}" dt="2020-05-12T02:56:03.481" v="6055"/>
        <pc:sldMkLst>
          <pc:docMk/>
          <pc:sldMk cId="1391836812" sldId="349"/>
        </pc:sldMkLst>
        <pc:spChg chg="mod">
          <ac:chgData name="Minh Trần" userId="af3073328ff57e66" providerId="LiveId" clId="{164A8FBD-5358-410B-81DA-C33C35809A36}" dt="2020-05-12T02:56:03.481" v="6055"/>
          <ac:spMkLst>
            <pc:docMk/>
            <pc:sldMk cId="1391836812" sldId="349"/>
            <ac:spMk id="2" creationId="{BF5CD951-CA30-4BB2-8BC9-9AD7D9409E3D}"/>
          </ac:spMkLst>
        </pc:spChg>
        <pc:spChg chg="mod">
          <ac:chgData name="Minh Trần" userId="af3073328ff57e66" providerId="LiveId" clId="{164A8FBD-5358-410B-81DA-C33C35809A36}" dt="2020-05-12T02:56:03.481" v="6055"/>
          <ac:spMkLst>
            <pc:docMk/>
            <pc:sldMk cId="1391836812" sldId="349"/>
            <ac:spMk id="5" creationId="{BD8499E2-A459-47D4-9656-60500AEF4B02}"/>
          </ac:spMkLst>
        </pc:spChg>
        <pc:spChg chg="mod">
          <ac:chgData name="Minh Trần" userId="af3073328ff57e66" providerId="LiveId" clId="{164A8FBD-5358-410B-81DA-C33C35809A36}" dt="2020-05-12T02:56:03.481" v="6055"/>
          <ac:spMkLst>
            <pc:docMk/>
            <pc:sldMk cId="1391836812" sldId="349"/>
            <ac:spMk id="11" creationId="{20BA3CA6-0BEB-45F3-B126-B916F3B44A99}"/>
          </ac:spMkLst>
        </pc:spChg>
      </pc:sldChg>
      <pc:sldChg chg="addSp delSp modSp new mod">
        <pc:chgData name="Minh Trần" userId="af3073328ff57e66" providerId="LiveId" clId="{164A8FBD-5358-410B-81DA-C33C35809A36}" dt="2020-05-12T03:07:17.546" v="6226" actId="20577"/>
        <pc:sldMkLst>
          <pc:docMk/>
          <pc:sldMk cId="1953913845" sldId="350"/>
        </pc:sldMkLst>
        <pc:spChg chg="del">
          <ac:chgData name="Minh Trần" userId="af3073328ff57e66" providerId="LiveId" clId="{164A8FBD-5358-410B-81DA-C33C35809A36}" dt="2020-05-12T03:05:50.413" v="6057"/>
          <ac:spMkLst>
            <pc:docMk/>
            <pc:sldMk cId="1953913845" sldId="350"/>
            <ac:spMk id="2" creationId="{8F75C46D-9F1F-4128-BAEC-B459A94702EB}"/>
          </ac:spMkLst>
        </pc:spChg>
        <pc:spChg chg="del">
          <ac:chgData name="Minh Trần" userId="af3073328ff57e66" providerId="LiveId" clId="{164A8FBD-5358-410B-81DA-C33C35809A36}" dt="2020-05-12T03:05:50.413" v="6057"/>
          <ac:spMkLst>
            <pc:docMk/>
            <pc:sldMk cId="1953913845" sldId="350"/>
            <ac:spMk id="3" creationId="{7D808407-6343-43C7-99CE-CB8B2B44D504}"/>
          </ac:spMkLst>
        </pc:spChg>
        <pc:spChg chg="del">
          <ac:chgData name="Minh Trần" userId="af3073328ff57e66" providerId="LiveId" clId="{164A8FBD-5358-410B-81DA-C33C35809A36}" dt="2020-05-12T03:05:50.413" v="6057"/>
          <ac:spMkLst>
            <pc:docMk/>
            <pc:sldMk cId="1953913845" sldId="350"/>
            <ac:spMk id="4" creationId="{AAA09C1C-8520-43FF-AE34-857CD0E283C2}"/>
          </ac:spMkLst>
        </pc:spChg>
        <pc:spChg chg="add mod">
          <ac:chgData name="Minh Trần" userId="af3073328ff57e66" providerId="LiveId" clId="{164A8FBD-5358-410B-81DA-C33C35809A36}" dt="2020-05-12T03:06:03.854" v="6058"/>
          <ac:spMkLst>
            <pc:docMk/>
            <pc:sldMk cId="1953913845" sldId="350"/>
            <ac:spMk id="5" creationId="{EAF21717-9F54-49D3-B0F5-5BEC7606B2E2}"/>
          </ac:spMkLst>
        </pc:spChg>
        <pc:spChg chg="add mod">
          <ac:chgData name="Minh Trần" userId="af3073328ff57e66" providerId="LiveId" clId="{164A8FBD-5358-410B-81DA-C33C35809A36}" dt="2020-05-12T03:05:50.413" v="6057"/>
          <ac:spMkLst>
            <pc:docMk/>
            <pc:sldMk cId="1953913845" sldId="350"/>
            <ac:spMk id="6" creationId="{53A467E0-DCFD-4B37-8079-C28965676C7A}"/>
          </ac:spMkLst>
        </pc:spChg>
        <pc:spChg chg="add mod">
          <ac:chgData name="Minh Trần" userId="af3073328ff57e66" providerId="LiveId" clId="{164A8FBD-5358-410B-81DA-C33C35809A36}" dt="2020-05-12T03:05:50.413" v="6057"/>
          <ac:spMkLst>
            <pc:docMk/>
            <pc:sldMk cId="1953913845" sldId="350"/>
            <ac:spMk id="7" creationId="{8E1D082C-AB0D-4BF8-8526-D0687B0B77E0}"/>
          </ac:spMkLst>
        </pc:spChg>
        <pc:spChg chg="add mod">
          <ac:chgData name="Minh Trần" userId="af3073328ff57e66" providerId="LiveId" clId="{164A8FBD-5358-410B-81DA-C33C35809A36}" dt="2020-05-12T03:07:17.546" v="6226" actId="20577"/>
          <ac:spMkLst>
            <pc:docMk/>
            <pc:sldMk cId="1953913845" sldId="350"/>
            <ac:spMk id="8" creationId="{8F21EE63-31BC-4681-86DA-06ED5B5C0BE6}"/>
          </ac:spMkLst>
        </pc:spChg>
        <pc:picChg chg="add mod">
          <ac:chgData name="Minh Trần" userId="af3073328ff57e66" providerId="LiveId" clId="{164A8FBD-5358-410B-81DA-C33C35809A36}" dt="2020-05-12T03:06:30.888" v="6062" actId="14100"/>
          <ac:picMkLst>
            <pc:docMk/>
            <pc:sldMk cId="1953913845" sldId="350"/>
            <ac:picMk id="9" creationId="{E158A69C-D0AB-41D0-A183-E3C04F2E633E}"/>
          </ac:picMkLst>
        </pc:picChg>
      </pc:sldChg>
      <pc:sldChg chg="addSp delSp modSp new mod">
        <pc:chgData name="Minh Trần" userId="af3073328ff57e66" providerId="LiveId" clId="{164A8FBD-5358-410B-81DA-C33C35809A36}" dt="2020-05-12T03:20:56.442" v="6526" actId="21"/>
        <pc:sldMkLst>
          <pc:docMk/>
          <pc:sldMk cId="2738912749" sldId="351"/>
        </pc:sldMkLst>
        <pc:spChg chg="del">
          <ac:chgData name="Minh Trần" userId="af3073328ff57e66" providerId="LiveId" clId="{164A8FBD-5358-410B-81DA-C33C35809A36}" dt="2020-05-12T03:08:15.086" v="6228"/>
          <ac:spMkLst>
            <pc:docMk/>
            <pc:sldMk cId="2738912749" sldId="351"/>
            <ac:spMk id="2" creationId="{9CA51336-6241-43B2-8156-D403A0A3E0DC}"/>
          </ac:spMkLst>
        </pc:spChg>
        <pc:spChg chg="del">
          <ac:chgData name="Minh Trần" userId="af3073328ff57e66" providerId="LiveId" clId="{164A8FBD-5358-410B-81DA-C33C35809A36}" dt="2020-05-12T03:08:15.086" v="6228"/>
          <ac:spMkLst>
            <pc:docMk/>
            <pc:sldMk cId="2738912749" sldId="351"/>
            <ac:spMk id="3" creationId="{2EDEA564-A115-494C-B429-B9A3D317BDC2}"/>
          </ac:spMkLst>
        </pc:spChg>
        <pc:spChg chg="del">
          <ac:chgData name="Minh Trần" userId="af3073328ff57e66" providerId="LiveId" clId="{164A8FBD-5358-410B-81DA-C33C35809A36}" dt="2020-05-12T03:08:15.086" v="6228"/>
          <ac:spMkLst>
            <pc:docMk/>
            <pc:sldMk cId="2738912749" sldId="351"/>
            <ac:spMk id="4" creationId="{BE6A41C8-DE42-41AF-80E5-AD79DD096B6E}"/>
          </ac:spMkLst>
        </pc:spChg>
        <pc:spChg chg="del">
          <ac:chgData name="Minh Trần" userId="af3073328ff57e66" providerId="LiveId" clId="{164A8FBD-5358-410B-81DA-C33C35809A36}" dt="2020-05-12T03:08:15.086" v="6228"/>
          <ac:spMkLst>
            <pc:docMk/>
            <pc:sldMk cId="2738912749" sldId="351"/>
            <ac:spMk id="5" creationId="{B505A742-C499-447B-AE4A-00097B1C94ED}"/>
          </ac:spMkLst>
        </pc:spChg>
        <pc:spChg chg="add mod">
          <ac:chgData name="Minh Trần" userId="af3073328ff57e66" providerId="LiveId" clId="{164A8FBD-5358-410B-81DA-C33C35809A36}" dt="2020-05-12T03:08:17.473" v="6233" actId="20577"/>
          <ac:spMkLst>
            <pc:docMk/>
            <pc:sldMk cId="2738912749" sldId="351"/>
            <ac:spMk id="6" creationId="{75FB52E9-2C85-47AC-93EF-597A1CF7A767}"/>
          </ac:spMkLst>
        </pc:spChg>
        <pc:spChg chg="add mod">
          <ac:chgData name="Minh Trần" userId="af3073328ff57e66" providerId="LiveId" clId="{164A8FBD-5358-410B-81DA-C33C35809A36}" dt="2020-05-12T03:20:56.442" v="6526" actId="21"/>
          <ac:spMkLst>
            <pc:docMk/>
            <pc:sldMk cId="2738912749" sldId="351"/>
            <ac:spMk id="7" creationId="{041F7C6B-0859-44EA-9047-532CF7273160}"/>
          </ac:spMkLst>
        </pc:spChg>
        <pc:spChg chg="add mod">
          <ac:chgData name="Minh Trần" userId="af3073328ff57e66" providerId="LiveId" clId="{164A8FBD-5358-410B-81DA-C33C35809A36}" dt="2020-05-12T03:17:37.287" v="6447" actId="1076"/>
          <ac:spMkLst>
            <pc:docMk/>
            <pc:sldMk cId="2738912749" sldId="351"/>
            <ac:spMk id="8" creationId="{FE61BDA8-6F73-4738-AFE9-A9753D0F1281}"/>
          </ac:spMkLst>
        </pc:spChg>
      </pc:sldChg>
      <pc:sldChg chg="delSp modSp add mod">
        <pc:chgData name="Minh Trần" userId="af3073328ff57e66" providerId="LiveId" clId="{164A8FBD-5358-410B-81DA-C33C35809A36}" dt="2020-05-12T03:34:38.837" v="7174" actId="20577"/>
        <pc:sldMkLst>
          <pc:docMk/>
          <pc:sldMk cId="2552881206" sldId="352"/>
        </pc:sldMkLst>
        <pc:spChg chg="mod">
          <ac:chgData name="Minh Trần" userId="af3073328ff57e66" providerId="LiveId" clId="{164A8FBD-5358-410B-81DA-C33C35809A36}" dt="2020-05-12T03:20:43.206" v="6525" actId="20577"/>
          <ac:spMkLst>
            <pc:docMk/>
            <pc:sldMk cId="2552881206" sldId="352"/>
            <ac:spMk id="6" creationId="{75FB52E9-2C85-47AC-93EF-597A1CF7A767}"/>
          </ac:spMkLst>
        </pc:spChg>
        <pc:spChg chg="mod">
          <ac:chgData name="Minh Trần" userId="af3073328ff57e66" providerId="LiveId" clId="{164A8FBD-5358-410B-81DA-C33C35809A36}" dt="2020-05-12T03:34:38.837" v="7174" actId="20577"/>
          <ac:spMkLst>
            <pc:docMk/>
            <pc:sldMk cId="2552881206" sldId="352"/>
            <ac:spMk id="7" creationId="{041F7C6B-0859-44EA-9047-532CF7273160}"/>
          </ac:spMkLst>
        </pc:spChg>
        <pc:spChg chg="del">
          <ac:chgData name="Minh Trần" userId="af3073328ff57e66" providerId="LiveId" clId="{164A8FBD-5358-410B-81DA-C33C35809A36}" dt="2020-05-12T03:20:35.156" v="6519" actId="478"/>
          <ac:spMkLst>
            <pc:docMk/>
            <pc:sldMk cId="2552881206" sldId="352"/>
            <ac:spMk id="8" creationId="{FE61BDA8-6F73-4738-AFE9-A9753D0F1281}"/>
          </ac:spMkLst>
        </pc:spChg>
      </pc:sldChg>
      <pc:sldChg chg="modSp add mod">
        <pc:chgData name="Minh Trần" userId="af3073328ff57e66" providerId="LiveId" clId="{164A8FBD-5358-410B-81DA-C33C35809A36}" dt="2020-05-12T03:34:48.126" v="7176" actId="20577"/>
        <pc:sldMkLst>
          <pc:docMk/>
          <pc:sldMk cId="2343297423" sldId="353"/>
        </pc:sldMkLst>
        <pc:spChg chg="mod">
          <ac:chgData name="Minh Trần" userId="af3073328ff57e66" providerId="LiveId" clId="{164A8FBD-5358-410B-81DA-C33C35809A36}" dt="2020-05-12T03:34:48.126" v="7176" actId="20577"/>
          <ac:spMkLst>
            <pc:docMk/>
            <pc:sldMk cId="2343297423" sldId="353"/>
            <ac:spMk id="6" creationId="{75FB52E9-2C85-47AC-93EF-597A1CF7A767}"/>
          </ac:spMkLst>
        </pc:spChg>
      </pc:sldChg>
      <pc:sldChg chg="addSp modSp add mod">
        <pc:chgData name="Minh Trần" userId="af3073328ff57e66" providerId="LiveId" clId="{164A8FBD-5358-410B-81DA-C33C35809A36}" dt="2020-05-12T05:30:03.097" v="8887" actId="14100"/>
        <pc:sldMkLst>
          <pc:docMk/>
          <pc:sldMk cId="471828272" sldId="354"/>
        </pc:sldMkLst>
        <pc:spChg chg="add mod">
          <ac:chgData name="Minh Trần" userId="af3073328ff57e66" providerId="LiveId" clId="{164A8FBD-5358-410B-81DA-C33C35809A36}" dt="2020-05-12T05:30:00.475" v="8886" actId="14100"/>
          <ac:spMkLst>
            <pc:docMk/>
            <pc:sldMk cId="471828272" sldId="354"/>
            <ac:spMk id="2" creationId="{F9EC2C6C-17BF-4636-BAFC-99A07664BFEC}"/>
          </ac:spMkLst>
        </pc:spChg>
        <pc:spChg chg="add mod">
          <ac:chgData name="Minh Trần" userId="af3073328ff57e66" providerId="LiveId" clId="{164A8FBD-5358-410B-81DA-C33C35809A36}" dt="2020-05-12T05:30:03.097" v="8887" actId="14100"/>
          <ac:spMkLst>
            <pc:docMk/>
            <pc:sldMk cId="471828272" sldId="354"/>
            <ac:spMk id="3" creationId="{1FA33B56-7E48-482E-ACD2-631397E1D482}"/>
          </ac:spMkLst>
        </pc:spChg>
        <pc:spChg chg="mod">
          <ac:chgData name="Minh Trần" userId="af3073328ff57e66" providerId="LiveId" clId="{164A8FBD-5358-410B-81DA-C33C35809A36}" dt="2020-05-12T04:13:33.026" v="7178" actId="20577"/>
          <ac:spMkLst>
            <pc:docMk/>
            <pc:sldMk cId="471828272" sldId="354"/>
            <ac:spMk id="6" creationId="{75FB52E9-2C85-47AC-93EF-597A1CF7A767}"/>
          </ac:spMkLst>
        </pc:spChg>
        <pc:spChg chg="mod">
          <ac:chgData name="Minh Trần" userId="af3073328ff57e66" providerId="LiveId" clId="{164A8FBD-5358-410B-81DA-C33C35809A36}" dt="2020-05-12T05:29:24.959" v="8872" actId="113"/>
          <ac:spMkLst>
            <pc:docMk/>
            <pc:sldMk cId="471828272" sldId="354"/>
            <ac:spMk id="7" creationId="{041F7C6B-0859-44EA-9047-532CF7273160}"/>
          </ac:spMkLst>
        </pc:spChg>
      </pc:sldChg>
      <pc:sldChg chg="addSp delSp modSp add mod">
        <pc:chgData name="Minh Trần" userId="af3073328ff57e66" providerId="LiveId" clId="{164A8FBD-5358-410B-81DA-C33C35809A36}" dt="2020-05-12T04:42:46.604" v="7994" actId="6549"/>
        <pc:sldMkLst>
          <pc:docMk/>
          <pc:sldMk cId="3647936373" sldId="355"/>
        </pc:sldMkLst>
        <pc:spChg chg="del">
          <ac:chgData name="Minh Trần" userId="af3073328ff57e66" providerId="LiveId" clId="{164A8FBD-5358-410B-81DA-C33C35809A36}" dt="2020-05-12T04:27:03.659" v="7579" actId="478"/>
          <ac:spMkLst>
            <pc:docMk/>
            <pc:sldMk cId="3647936373" sldId="355"/>
            <ac:spMk id="2" creationId="{F9EC2C6C-17BF-4636-BAFC-99A07664BFEC}"/>
          </ac:spMkLst>
        </pc:spChg>
        <pc:spChg chg="del">
          <ac:chgData name="Minh Trần" userId="af3073328ff57e66" providerId="LiveId" clId="{164A8FBD-5358-410B-81DA-C33C35809A36}" dt="2020-05-12T04:27:04.246" v="7580" actId="478"/>
          <ac:spMkLst>
            <pc:docMk/>
            <pc:sldMk cId="3647936373" sldId="355"/>
            <ac:spMk id="3" creationId="{1FA33B56-7E48-482E-ACD2-631397E1D482}"/>
          </ac:spMkLst>
        </pc:spChg>
        <pc:spChg chg="add del mod">
          <ac:chgData name="Minh Trần" userId="af3073328ff57e66" providerId="LiveId" clId="{164A8FBD-5358-410B-81DA-C33C35809A36}" dt="2020-05-12T04:31:30.710" v="7679" actId="478"/>
          <ac:spMkLst>
            <pc:docMk/>
            <pc:sldMk cId="3647936373" sldId="355"/>
            <ac:spMk id="4" creationId="{68816B08-61D6-49D0-9E10-9C514640A2BF}"/>
          </ac:spMkLst>
        </pc:spChg>
        <pc:spChg chg="add del mod">
          <ac:chgData name="Minh Trần" userId="af3073328ff57e66" providerId="LiveId" clId="{164A8FBD-5358-410B-81DA-C33C35809A36}" dt="2020-05-12T04:40:07.677" v="7931" actId="478"/>
          <ac:spMkLst>
            <pc:docMk/>
            <pc:sldMk cId="3647936373" sldId="355"/>
            <ac:spMk id="5" creationId="{F42CAB46-7FA4-4030-8260-D62046929B5B}"/>
          </ac:spMkLst>
        </pc:spChg>
        <pc:spChg chg="mod">
          <ac:chgData name="Minh Trần" userId="af3073328ff57e66" providerId="LiveId" clId="{164A8FBD-5358-410B-81DA-C33C35809A36}" dt="2020-05-12T04:42:46.604" v="7994" actId="6549"/>
          <ac:spMkLst>
            <pc:docMk/>
            <pc:sldMk cId="3647936373" sldId="355"/>
            <ac:spMk id="6" creationId="{75FB52E9-2C85-47AC-93EF-597A1CF7A767}"/>
          </ac:spMkLst>
        </pc:spChg>
        <pc:spChg chg="mod">
          <ac:chgData name="Minh Trần" userId="af3073328ff57e66" providerId="LiveId" clId="{164A8FBD-5358-410B-81DA-C33C35809A36}" dt="2020-05-12T04:34:48.433" v="7765" actId="6549"/>
          <ac:spMkLst>
            <pc:docMk/>
            <pc:sldMk cId="3647936373" sldId="355"/>
            <ac:spMk id="7" creationId="{041F7C6B-0859-44EA-9047-532CF7273160}"/>
          </ac:spMkLst>
        </pc:spChg>
        <pc:spChg chg="add mod">
          <ac:chgData name="Minh Trần" userId="af3073328ff57e66" providerId="LiveId" clId="{164A8FBD-5358-410B-81DA-C33C35809A36}" dt="2020-05-12T04:34:50.921" v="7766" actId="1076"/>
          <ac:spMkLst>
            <pc:docMk/>
            <pc:sldMk cId="3647936373" sldId="355"/>
            <ac:spMk id="8" creationId="{17284A89-F56B-4CA2-897F-0BF5991B426F}"/>
          </ac:spMkLst>
        </pc:spChg>
        <pc:spChg chg="add mod">
          <ac:chgData name="Minh Trần" userId="af3073328ff57e66" providerId="LiveId" clId="{164A8FBD-5358-410B-81DA-C33C35809A36}" dt="2020-05-12T04:35:01.753" v="7770" actId="403"/>
          <ac:spMkLst>
            <pc:docMk/>
            <pc:sldMk cId="3647936373" sldId="355"/>
            <ac:spMk id="9" creationId="{1AA382E8-A71A-4292-BC31-18F54924B9D6}"/>
          </ac:spMkLst>
        </pc:spChg>
        <pc:spChg chg="add mod">
          <ac:chgData name="Minh Trần" userId="af3073328ff57e66" providerId="LiveId" clId="{164A8FBD-5358-410B-81DA-C33C35809A36}" dt="2020-05-12T04:40:30.392" v="7936" actId="404"/>
          <ac:spMkLst>
            <pc:docMk/>
            <pc:sldMk cId="3647936373" sldId="355"/>
            <ac:spMk id="10" creationId="{B0A6E47D-9500-4337-A4E8-5E7162952F3E}"/>
          </ac:spMkLst>
        </pc:spChg>
      </pc:sldChg>
      <pc:sldChg chg="addSp delSp modSp add mod">
        <pc:chgData name="Minh Trần" userId="af3073328ff57e66" providerId="LiveId" clId="{164A8FBD-5358-410B-81DA-C33C35809A36}" dt="2020-05-12T04:42:56.956" v="7999" actId="20577"/>
        <pc:sldMkLst>
          <pc:docMk/>
          <pc:sldMk cId="2125719865" sldId="356"/>
        </pc:sldMkLst>
        <pc:spChg chg="add mod">
          <ac:chgData name="Minh Trần" userId="af3073328ff57e66" providerId="LiveId" clId="{164A8FBD-5358-410B-81DA-C33C35809A36}" dt="2020-05-12T04:41:50.114" v="7959" actId="1076"/>
          <ac:spMkLst>
            <pc:docMk/>
            <pc:sldMk cId="2125719865" sldId="356"/>
            <ac:spMk id="2" creationId="{AFD69D75-420F-4DAD-92E1-01A0778CC09E}"/>
          </ac:spMkLst>
        </pc:spChg>
        <pc:spChg chg="add mod">
          <ac:chgData name="Minh Trần" userId="af3073328ff57e66" providerId="LiveId" clId="{164A8FBD-5358-410B-81DA-C33C35809A36}" dt="2020-05-12T04:42:08.987" v="7967" actId="1076"/>
          <ac:spMkLst>
            <pc:docMk/>
            <pc:sldMk cId="2125719865" sldId="356"/>
            <ac:spMk id="3" creationId="{AB8E832C-33E8-4FCE-A1E8-E5E7D9F3ACAD}"/>
          </ac:spMkLst>
        </pc:spChg>
        <pc:spChg chg="add mod">
          <ac:chgData name="Minh Trần" userId="af3073328ff57e66" providerId="LiveId" clId="{164A8FBD-5358-410B-81DA-C33C35809A36}" dt="2020-05-12T04:42:05.537" v="7966" actId="14100"/>
          <ac:spMkLst>
            <pc:docMk/>
            <pc:sldMk cId="2125719865" sldId="356"/>
            <ac:spMk id="4" creationId="{D3EF54C9-2787-4F62-B7FC-54778903ECDA}"/>
          </ac:spMkLst>
        </pc:spChg>
        <pc:spChg chg="del">
          <ac:chgData name="Minh Trần" userId="af3073328ff57e66" providerId="LiveId" clId="{164A8FBD-5358-410B-81DA-C33C35809A36}" dt="2020-05-12T04:36:17.588" v="7813" actId="478"/>
          <ac:spMkLst>
            <pc:docMk/>
            <pc:sldMk cId="2125719865" sldId="356"/>
            <ac:spMk id="5" creationId="{F42CAB46-7FA4-4030-8260-D62046929B5B}"/>
          </ac:spMkLst>
        </pc:spChg>
        <pc:spChg chg="mod">
          <ac:chgData name="Minh Trần" userId="af3073328ff57e66" providerId="LiveId" clId="{164A8FBD-5358-410B-81DA-C33C35809A36}" dt="2020-05-12T04:42:56.956" v="7999" actId="20577"/>
          <ac:spMkLst>
            <pc:docMk/>
            <pc:sldMk cId="2125719865" sldId="356"/>
            <ac:spMk id="6" creationId="{75FB52E9-2C85-47AC-93EF-597A1CF7A767}"/>
          </ac:spMkLst>
        </pc:spChg>
        <pc:spChg chg="mod">
          <ac:chgData name="Minh Trần" userId="af3073328ff57e66" providerId="LiveId" clId="{164A8FBD-5358-410B-81DA-C33C35809A36}" dt="2020-05-12T04:41:43.765" v="7956" actId="20577"/>
          <ac:spMkLst>
            <pc:docMk/>
            <pc:sldMk cId="2125719865" sldId="356"/>
            <ac:spMk id="7" creationId="{041F7C6B-0859-44EA-9047-532CF7273160}"/>
          </ac:spMkLst>
        </pc:spChg>
        <pc:spChg chg="del">
          <ac:chgData name="Minh Trần" userId="af3073328ff57e66" providerId="LiveId" clId="{164A8FBD-5358-410B-81DA-C33C35809A36}" dt="2020-05-12T04:36:18.003" v="7814" actId="478"/>
          <ac:spMkLst>
            <pc:docMk/>
            <pc:sldMk cId="2125719865" sldId="356"/>
            <ac:spMk id="8" creationId="{17284A89-F56B-4CA2-897F-0BF5991B426F}"/>
          </ac:spMkLst>
        </pc:spChg>
        <pc:spChg chg="del">
          <ac:chgData name="Minh Trần" userId="af3073328ff57e66" providerId="LiveId" clId="{164A8FBD-5358-410B-81DA-C33C35809A36}" dt="2020-05-12T04:36:18.546" v="7815" actId="478"/>
          <ac:spMkLst>
            <pc:docMk/>
            <pc:sldMk cId="2125719865" sldId="356"/>
            <ac:spMk id="9" creationId="{1AA382E8-A71A-4292-BC31-18F54924B9D6}"/>
          </ac:spMkLst>
        </pc:spChg>
      </pc:sldChg>
      <pc:sldChg chg="addSp modSp new mod">
        <pc:chgData name="Minh Trần" userId="af3073328ff57e66" providerId="LiveId" clId="{164A8FBD-5358-410B-81DA-C33C35809A36}" dt="2020-05-12T04:49:20.140" v="8079" actId="1076"/>
        <pc:sldMkLst>
          <pc:docMk/>
          <pc:sldMk cId="164564002" sldId="357"/>
        </pc:sldMkLst>
        <pc:spChg chg="mod">
          <ac:chgData name="Minh Trần" userId="af3073328ff57e66" providerId="LiveId" clId="{164A8FBD-5358-410B-81DA-C33C35809A36}" dt="2020-05-12T04:45:22.775" v="8013" actId="20577"/>
          <ac:spMkLst>
            <pc:docMk/>
            <pc:sldMk cId="164564002" sldId="357"/>
            <ac:spMk id="2" creationId="{7BD7D025-BE09-4003-B54D-886EBF0D7A10}"/>
          </ac:spMkLst>
        </pc:spChg>
        <pc:spChg chg="mod">
          <ac:chgData name="Minh Trần" userId="af3073328ff57e66" providerId="LiveId" clId="{164A8FBD-5358-410B-81DA-C33C35809A36}" dt="2020-05-12T04:49:02.949" v="8070" actId="20577"/>
          <ac:spMkLst>
            <pc:docMk/>
            <pc:sldMk cId="164564002" sldId="357"/>
            <ac:spMk id="3" creationId="{14FEE38B-20DA-4906-9CE2-428DAF3AA653}"/>
          </ac:spMkLst>
        </pc:spChg>
        <pc:spChg chg="add mod">
          <ac:chgData name="Minh Trần" userId="af3073328ff57e66" providerId="LiveId" clId="{164A8FBD-5358-410B-81DA-C33C35809A36}" dt="2020-05-12T04:49:20.140" v="8079" actId="1076"/>
          <ac:spMkLst>
            <pc:docMk/>
            <pc:sldMk cId="164564002" sldId="357"/>
            <ac:spMk id="4" creationId="{CFB363B6-77B8-4D90-84FB-9262AFAB3EB2}"/>
          </ac:spMkLst>
        </pc:spChg>
      </pc:sldChg>
      <pc:sldChg chg="addSp modSp new mod">
        <pc:chgData name="Minh Trần" userId="af3073328ff57e66" providerId="LiveId" clId="{164A8FBD-5358-410B-81DA-C33C35809A36}" dt="2020-05-12T04:57:23.881" v="8264" actId="113"/>
        <pc:sldMkLst>
          <pc:docMk/>
          <pc:sldMk cId="499284946" sldId="358"/>
        </pc:sldMkLst>
        <pc:spChg chg="mod">
          <ac:chgData name="Minh Trần" userId="af3073328ff57e66" providerId="LiveId" clId="{164A8FBD-5358-410B-81DA-C33C35809A36}" dt="2020-05-12T04:52:52.641" v="8182" actId="20577"/>
          <ac:spMkLst>
            <pc:docMk/>
            <pc:sldMk cId="499284946" sldId="358"/>
            <ac:spMk id="2" creationId="{EEBD8709-065C-4173-B226-F46FAAA0B3B7}"/>
          </ac:spMkLst>
        </pc:spChg>
        <pc:spChg chg="mod">
          <ac:chgData name="Minh Trần" userId="af3073328ff57e66" providerId="LiveId" clId="{164A8FBD-5358-410B-81DA-C33C35809A36}" dt="2020-05-12T04:57:23.881" v="8264" actId="113"/>
          <ac:spMkLst>
            <pc:docMk/>
            <pc:sldMk cId="499284946" sldId="358"/>
            <ac:spMk id="3" creationId="{A076F95C-9E91-45B4-902D-0FA914517208}"/>
          </ac:spMkLst>
        </pc:spChg>
        <pc:spChg chg="add mod">
          <ac:chgData name="Minh Trần" userId="af3073328ff57e66" providerId="LiveId" clId="{164A8FBD-5358-410B-81DA-C33C35809A36}" dt="2020-05-12T04:51:30.064" v="8153" actId="1076"/>
          <ac:spMkLst>
            <pc:docMk/>
            <pc:sldMk cId="499284946" sldId="358"/>
            <ac:spMk id="4" creationId="{A29FA510-9164-4E59-8E1C-6F573992C235}"/>
          </ac:spMkLst>
        </pc:spChg>
        <pc:spChg chg="add mod">
          <ac:chgData name="Minh Trần" userId="af3073328ff57e66" providerId="LiveId" clId="{164A8FBD-5358-410B-81DA-C33C35809A36}" dt="2020-05-12T04:57:13.923" v="8240" actId="1076"/>
          <ac:spMkLst>
            <pc:docMk/>
            <pc:sldMk cId="499284946" sldId="358"/>
            <ac:spMk id="5" creationId="{B3F504B0-8EDE-4E2E-A90E-FC8F8D784BE2}"/>
          </ac:spMkLst>
        </pc:spChg>
      </pc:sldChg>
      <pc:sldChg chg="addSp delSp modSp add mod">
        <pc:chgData name="Minh Trần" userId="af3073328ff57e66" providerId="LiveId" clId="{164A8FBD-5358-410B-81DA-C33C35809A36}" dt="2020-05-12T05:03:11.133" v="8405" actId="20577"/>
        <pc:sldMkLst>
          <pc:docMk/>
          <pc:sldMk cId="2208372606" sldId="359"/>
        </pc:sldMkLst>
        <pc:spChg chg="mod">
          <ac:chgData name="Minh Trần" userId="af3073328ff57e66" providerId="LiveId" clId="{164A8FBD-5358-410B-81DA-C33C35809A36}" dt="2020-05-12T05:03:11.133" v="8405" actId="20577"/>
          <ac:spMkLst>
            <pc:docMk/>
            <pc:sldMk cId="2208372606" sldId="359"/>
            <ac:spMk id="2" creationId="{EEBD8709-065C-4173-B226-F46FAAA0B3B7}"/>
          </ac:spMkLst>
        </pc:spChg>
        <pc:spChg chg="mod">
          <ac:chgData name="Minh Trần" userId="af3073328ff57e66" providerId="LiveId" clId="{164A8FBD-5358-410B-81DA-C33C35809A36}" dt="2020-05-12T05:02:30.201" v="8403" actId="20577"/>
          <ac:spMkLst>
            <pc:docMk/>
            <pc:sldMk cId="2208372606" sldId="359"/>
            <ac:spMk id="3" creationId="{A076F95C-9E91-45B4-902D-0FA914517208}"/>
          </ac:spMkLst>
        </pc:spChg>
        <pc:spChg chg="del">
          <ac:chgData name="Minh Trần" userId="af3073328ff57e66" providerId="LiveId" clId="{164A8FBD-5358-410B-81DA-C33C35809A36}" dt="2020-05-12T04:58:02.882" v="8278" actId="478"/>
          <ac:spMkLst>
            <pc:docMk/>
            <pc:sldMk cId="2208372606" sldId="359"/>
            <ac:spMk id="4" creationId="{A29FA510-9164-4E59-8E1C-6F573992C235}"/>
          </ac:spMkLst>
        </pc:spChg>
        <pc:spChg chg="del">
          <ac:chgData name="Minh Trần" userId="af3073328ff57e66" providerId="LiveId" clId="{164A8FBD-5358-410B-81DA-C33C35809A36}" dt="2020-05-12T04:58:05.625" v="8279" actId="478"/>
          <ac:spMkLst>
            <pc:docMk/>
            <pc:sldMk cId="2208372606" sldId="359"/>
            <ac:spMk id="5" creationId="{B3F504B0-8EDE-4E2E-A90E-FC8F8D784BE2}"/>
          </ac:spMkLst>
        </pc:spChg>
        <pc:spChg chg="add del mod">
          <ac:chgData name="Minh Trần" userId="af3073328ff57e66" providerId="LiveId" clId="{164A8FBD-5358-410B-81DA-C33C35809A36}" dt="2020-05-12T04:59:00.236" v="8296" actId="478"/>
          <ac:spMkLst>
            <pc:docMk/>
            <pc:sldMk cId="2208372606" sldId="359"/>
            <ac:spMk id="7" creationId="{1FB5DE06-85D2-4502-8A6F-5550ADD2C43E}"/>
          </ac:spMkLst>
        </pc:spChg>
        <pc:spChg chg="add del mod">
          <ac:chgData name="Minh Trần" userId="af3073328ff57e66" providerId="LiveId" clId="{164A8FBD-5358-410B-81DA-C33C35809A36}" dt="2020-05-12T05:02:02.565" v="8335" actId="478"/>
          <ac:spMkLst>
            <pc:docMk/>
            <pc:sldMk cId="2208372606" sldId="359"/>
            <ac:spMk id="8" creationId="{F5F17502-3C34-4F6B-AC08-D143B7FB0FDA}"/>
          </ac:spMkLst>
        </pc:spChg>
        <pc:spChg chg="add del mod">
          <ac:chgData name="Minh Trần" userId="af3073328ff57e66" providerId="LiveId" clId="{164A8FBD-5358-410B-81DA-C33C35809A36}" dt="2020-05-12T05:02:03.213" v="8336" actId="478"/>
          <ac:spMkLst>
            <pc:docMk/>
            <pc:sldMk cId="2208372606" sldId="359"/>
            <ac:spMk id="9" creationId="{6E2C181F-9B3D-479A-92C5-DDFA8834B02B}"/>
          </ac:spMkLst>
        </pc:spChg>
        <pc:spChg chg="add del mod">
          <ac:chgData name="Minh Trần" userId="af3073328ff57e66" providerId="LiveId" clId="{164A8FBD-5358-410B-81DA-C33C35809A36}" dt="2020-05-12T05:02:04.239" v="8337" actId="478"/>
          <ac:spMkLst>
            <pc:docMk/>
            <pc:sldMk cId="2208372606" sldId="359"/>
            <ac:spMk id="10" creationId="{8DF5779D-0430-427E-9052-BB4A01A43E27}"/>
          </ac:spMkLst>
        </pc:spChg>
        <pc:graphicFrameChg chg="add del mod">
          <ac:chgData name="Minh Trần" userId="af3073328ff57e66" providerId="LiveId" clId="{164A8FBD-5358-410B-81DA-C33C35809A36}" dt="2020-05-12T04:58:15.088" v="8286"/>
          <ac:graphicFrameMkLst>
            <pc:docMk/>
            <pc:sldMk cId="2208372606" sldId="359"/>
            <ac:graphicFrameMk id="6" creationId="{FE2FC644-C8BD-40D9-9764-C3B9324CA561}"/>
          </ac:graphicFrameMkLst>
        </pc:graphicFrameChg>
      </pc:sldChg>
      <pc:sldChg chg="addSp modSp new mod">
        <pc:chgData name="Minh Trần" userId="af3073328ff57e66" providerId="LiveId" clId="{164A8FBD-5358-410B-81DA-C33C35809A36}" dt="2020-05-12T05:07:28.984" v="8486" actId="1076"/>
        <pc:sldMkLst>
          <pc:docMk/>
          <pc:sldMk cId="548490937" sldId="360"/>
        </pc:sldMkLst>
        <pc:spChg chg="mod">
          <ac:chgData name="Minh Trần" userId="af3073328ff57e66" providerId="LiveId" clId="{164A8FBD-5358-410B-81DA-C33C35809A36}" dt="2020-05-12T05:03:20.850" v="8414" actId="20577"/>
          <ac:spMkLst>
            <pc:docMk/>
            <pc:sldMk cId="548490937" sldId="360"/>
            <ac:spMk id="2" creationId="{AE8532D5-D443-4218-91B3-513B52F4102F}"/>
          </ac:spMkLst>
        </pc:spChg>
        <pc:spChg chg="mod">
          <ac:chgData name="Minh Trần" userId="af3073328ff57e66" providerId="LiveId" clId="{164A8FBD-5358-410B-81DA-C33C35809A36}" dt="2020-05-12T05:06:55.641" v="8482" actId="20577"/>
          <ac:spMkLst>
            <pc:docMk/>
            <pc:sldMk cId="548490937" sldId="360"/>
            <ac:spMk id="3" creationId="{C7E11A16-A17D-49D7-8C79-58A920574855}"/>
          </ac:spMkLst>
        </pc:spChg>
        <pc:picChg chg="add mod">
          <ac:chgData name="Minh Trần" userId="af3073328ff57e66" providerId="LiveId" clId="{164A8FBD-5358-410B-81DA-C33C35809A36}" dt="2020-05-12T05:06:42.466" v="8446" actId="1076"/>
          <ac:picMkLst>
            <pc:docMk/>
            <pc:sldMk cId="548490937" sldId="360"/>
            <ac:picMk id="4" creationId="{889E7D8B-FD62-4BAB-BAFF-CB39D7AABC57}"/>
          </ac:picMkLst>
        </pc:picChg>
        <pc:picChg chg="add mod">
          <ac:chgData name="Minh Trần" userId="af3073328ff57e66" providerId="LiveId" clId="{164A8FBD-5358-410B-81DA-C33C35809A36}" dt="2020-05-12T05:07:28.984" v="8486" actId="1076"/>
          <ac:picMkLst>
            <pc:docMk/>
            <pc:sldMk cId="548490937" sldId="360"/>
            <ac:picMk id="5" creationId="{3EE6EBA3-0A0B-44BF-9A4D-53CEBA67DE73}"/>
          </ac:picMkLst>
        </pc:picChg>
      </pc:sldChg>
      <pc:sldChg chg="addSp delSp modSp new mod">
        <pc:chgData name="Minh Trần" userId="af3073328ff57e66" providerId="LiveId" clId="{164A8FBD-5358-410B-81DA-C33C35809A36}" dt="2020-05-12T05:13:59.635" v="8661" actId="1076"/>
        <pc:sldMkLst>
          <pc:docMk/>
          <pc:sldMk cId="4141969046" sldId="361"/>
        </pc:sldMkLst>
        <pc:spChg chg="mod">
          <ac:chgData name="Minh Trần" userId="af3073328ff57e66" providerId="LiveId" clId="{164A8FBD-5358-410B-81DA-C33C35809A36}" dt="2020-05-12T05:10:43.007" v="8506" actId="20577"/>
          <ac:spMkLst>
            <pc:docMk/>
            <pc:sldMk cId="4141969046" sldId="361"/>
            <ac:spMk id="2" creationId="{A9832F77-29CD-434C-89DE-42E6263486B7}"/>
          </ac:spMkLst>
        </pc:spChg>
        <pc:spChg chg="mod">
          <ac:chgData name="Minh Trần" userId="af3073328ff57e66" providerId="LiveId" clId="{164A8FBD-5358-410B-81DA-C33C35809A36}" dt="2020-05-12T05:13:09.266" v="8654" actId="113"/>
          <ac:spMkLst>
            <pc:docMk/>
            <pc:sldMk cId="4141969046" sldId="361"/>
            <ac:spMk id="3" creationId="{BD48353B-0C1C-4C77-A478-1BAA22CEBFFA}"/>
          </ac:spMkLst>
        </pc:spChg>
        <pc:spChg chg="add mod">
          <ac:chgData name="Minh Trần" userId="af3073328ff57e66" providerId="LiveId" clId="{164A8FBD-5358-410B-81DA-C33C35809A36}" dt="2020-05-12T05:12:38.332" v="8599" actId="1076"/>
          <ac:spMkLst>
            <pc:docMk/>
            <pc:sldMk cId="4141969046" sldId="361"/>
            <ac:spMk id="4" creationId="{37F9ADD1-72EA-497E-9C41-9F0853F61B48}"/>
          </ac:spMkLst>
        </pc:spChg>
        <pc:spChg chg="add del">
          <ac:chgData name="Minh Trần" userId="af3073328ff57e66" providerId="LiveId" clId="{164A8FBD-5358-410B-81DA-C33C35809A36}" dt="2020-05-12T05:13:41.155" v="8656"/>
          <ac:spMkLst>
            <pc:docMk/>
            <pc:sldMk cId="4141969046" sldId="361"/>
            <ac:spMk id="5" creationId="{772E3638-04DC-436D-AC35-ED39B8CE9429}"/>
          </ac:spMkLst>
        </pc:spChg>
        <pc:spChg chg="add mod">
          <ac:chgData name="Minh Trần" userId="af3073328ff57e66" providerId="LiveId" clId="{164A8FBD-5358-410B-81DA-C33C35809A36}" dt="2020-05-12T05:13:59.635" v="8661" actId="1076"/>
          <ac:spMkLst>
            <pc:docMk/>
            <pc:sldMk cId="4141969046" sldId="361"/>
            <ac:spMk id="6" creationId="{D3F95847-F917-496C-88CE-722627D4FA58}"/>
          </ac:spMkLst>
        </pc:spChg>
      </pc:sldChg>
      <pc:sldChg chg="addSp modSp new mod">
        <pc:chgData name="Minh Trần" userId="af3073328ff57e66" providerId="LiveId" clId="{164A8FBD-5358-410B-81DA-C33C35809A36}" dt="2020-05-12T05:15:48.304" v="8712" actId="1076"/>
        <pc:sldMkLst>
          <pc:docMk/>
          <pc:sldMk cId="1985460266" sldId="362"/>
        </pc:sldMkLst>
        <pc:spChg chg="mod">
          <ac:chgData name="Minh Trần" userId="af3073328ff57e66" providerId="LiveId" clId="{164A8FBD-5358-410B-81DA-C33C35809A36}" dt="2020-05-12T05:14:44.423" v="8667" actId="20577"/>
          <ac:spMkLst>
            <pc:docMk/>
            <pc:sldMk cId="1985460266" sldId="362"/>
            <ac:spMk id="2" creationId="{ED30A6A9-6516-414A-94FC-335C56AD1770}"/>
          </ac:spMkLst>
        </pc:spChg>
        <pc:spChg chg="mod">
          <ac:chgData name="Minh Trần" userId="af3073328ff57e66" providerId="LiveId" clId="{164A8FBD-5358-410B-81DA-C33C35809A36}" dt="2020-05-12T05:15:12.529" v="8709" actId="20577"/>
          <ac:spMkLst>
            <pc:docMk/>
            <pc:sldMk cId="1985460266" sldId="362"/>
            <ac:spMk id="3" creationId="{D73446E7-1098-464C-9EA2-F01F28D55526}"/>
          </ac:spMkLst>
        </pc:spChg>
        <pc:picChg chg="add mod">
          <ac:chgData name="Minh Trần" userId="af3073328ff57e66" providerId="LiveId" clId="{164A8FBD-5358-410B-81DA-C33C35809A36}" dt="2020-05-12T05:15:48.304" v="8712" actId="1076"/>
          <ac:picMkLst>
            <pc:docMk/>
            <pc:sldMk cId="1985460266" sldId="362"/>
            <ac:picMk id="4" creationId="{2294A4BF-D161-48FA-9FB7-B19310BFE1C8}"/>
          </ac:picMkLst>
        </pc:picChg>
      </pc:sldChg>
      <pc:sldChg chg="addSp modSp new mod">
        <pc:chgData name="Minh Trần" userId="af3073328ff57e66" providerId="LiveId" clId="{164A8FBD-5358-410B-81DA-C33C35809A36}" dt="2020-05-12T05:38:02.993" v="8953" actId="1076"/>
        <pc:sldMkLst>
          <pc:docMk/>
          <pc:sldMk cId="2234758961" sldId="363"/>
        </pc:sldMkLst>
        <pc:spChg chg="mod">
          <ac:chgData name="Minh Trần" userId="af3073328ff57e66" providerId="LiveId" clId="{164A8FBD-5358-410B-81DA-C33C35809A36}" dt="2020-05-12T05:26:10.218" v="8728" actId="20577"/>
          <ac:spMkLst>
            <pc:docMk/>
            <pc:sldMk cId="2234758961" sldId="363"/>
            <ac:spMk id="2" creationId="{5B705308-2423-4094-80A9-F5E730417757}"/>
          </ac:spMkLst>
        </pc:spChg>
        <pc:spChg chg="mod">
          <ac:chgData name="Minh Trần" userId="af3073328ff57e66" providerId="LiveId" clId="{164A8FBD-5358-410B-81DA-C33C35809A36}" dt="2020-05-12T05:37:40.179" v="8946" actId="20577"/>
          <ac:spMkLst>
            <pc:docMk/>
            <pc:sldMk cId="2234758961" sldId="363"/>
            <ac:spMk id="3" creationId="{2C152C69-7AD0-4594-9BE8-CB1C02556AF1}"/>
          </ac:spMkLst>
        </pc:spChg>
        <pc:spChg chg="add mod">
          <ac:chgData name="Minh Trần" userId="af3073328ff57e66" providerId="LiveId" clId="{164A8FBD-5358-410B-81DA-C33C35809A36}" dt="2020-05-12T05:37:48.043" v="8948" actId="1076"/>
          <ac:spMkLst>
            <pc:docMk/>
            <pc:sldMk cId="2234758961" sldId="363"/>
            <ac:spMk id="4" creationId="{80454D36-812C-4950-B284-1D86089754A9}"/>
          </ac:spMkLst>
        </pc:spChg>
        <pc:spChg chg="add mod">
          <ac:chgData name="Minh Trần" userId="af3073328ff57e66" providerId="LiveId" clId="{164A8FBD-5358-410B-81DA-C33C35809A36}" dt="2020-05-12T05:38:02.993" v="8953" actId="1076"/>
          <ac:spMkLst>
            <pc:docMk/>
            <pc:sldMk cId="2234758961" sldId="363"/>
            <ac:spMk id="5" creationId="{8DBC91F3-B823-4E3A-8A5F-C49BC31D89DD}"/>
          </ac:spMkLst>
        </pc:spChg>
      </pc:sldChg>
      <pc:sldChg chg="addSp modSp new mod">
        <pc:chgData name="Minh Trần" userId="af3073328ff57e66" providerId="LiveId" clId="{164A8FBD-5358-410B-81DA-C33C35809A36}" dt="2020-05-12T05:47:24.830" v="9006" actId="20577"/>
        <pc:sldMkLst>
          <pc:docMk/>
          <pc:sldMk cId="498671330" sldId="364"/>
        </pc:sldMkLst>
        <pc:spChg chg="mod">
          <ac:chgData name="Minh Trần" userId="af3073328ff57e66" providerId="LiveId" clId="{164A8FBD-5358-410B-81DA-C33C35809A36}" dt="2020-05-12T05:47:24.830" v="9006" actId="20577"/>
          <ac:spMkLst>
            <pc:docMk/>
            <pc:sldMk cId="498671330" sldId="364"/>
            <ac:spMk id="2" creationId="{68A8005B-3CAC-4D81-9A9F-D7856681499A}"/>
          </ac:spMkLst>
        </pc:spChg>
        <pc:spChg chg="mod">
          <ac:chgData name="Minh Trần" userId="af3073328ff57e66" providerId="LiveId" clId="{164A8FBD-5358-410B-81DA-C33C35809A36}" dt="2020-05-12T05:44:37.604" v="8976" actId="5793"/>
          <ac:spMkLst>
            <pc:docMk/>
            <pc:sldMk cId="498671330" sldId="364"/>
            <ac:spMk id="3" creationId="{3B02E14B-A362-49E3-9980-2C031347825F}"/>
          </ac:spMkLst>
        </pc:spChg>
        <pc:spChg chg="add mod">
          <ac:chgData name="Minh Trần" userId="af3073328ff57e66" providerId="LiveId" clId="{164A8FBD-5358-410B-81DA-C33C35809A36}" dt="2020-05-12T05:44:54.157" v="8985" actId="1076"/>
          <ac:spMkLst>
            <pc:docMk/>
            <pc:sldMk cId="498671330" sldId="364"/>
            <ac:spMk id="4" creationId="{96323826-BEF8-497A-A6D0-E8282BFFF6FD}"/>
          </ac:spMkLst>
        </pc:spChg>
      </pc:sldChg>
      <pc:sldChg chg="addSp delSp modSp add mod">
        <pc:chgData name="Minh Trần" userId="af3073328ff57e66" providerId="LiveId" clId="{164A8FBD-5358-410B-81DA-C33C35809A36}" dt="2020-05-12T05:47:29.930" v="9010" actId="20577"/>
        <pc:sldMkLst>
          <pc:docMk/>
          <pc:sldMk cId="426159033" sldId="365"/>
        </pc:sldMkLst>
        <pc:spChg chg="mod">
          <ac:chgData name="Minh Trần" userId="af3073328ff57e66" providerId="LiveId" clId="{164A8FBD-5358-410B-81DA-C33C35809A36}" dt="2020-05-12T05:47:29.930" v="9010" actId="20577"/>
          <ac:spMkLst>
            <pc:docMk/>
            <pc:sldMk cId="426159033" sldId="365"/>
            <ac:spMk id="2" creationId="{68A8005B-3CAC-4D81-9A9F-D7856681499A}"/>
          </ac:spMkLst>
        </pc:spChg>
        <pc:spChg chg="mod">
          <ac:chgData name="Minh Trần" userId="af3073328ff57e66" providerId="LiveId" clId="{164A8FBD-5358-410B-81DA-C33C35809A36}" dt="2020-05-12T05:45:40.642" v="8988" actId="6549"/>
          <ac:spMkLst>
            <pc:docMk/>
            <pc:sldMk cId="426159033" sldId="365"/>
            <ac:spMk id="3" creationId="{3B02E14B-A362-49E3-9980-2C031347825F}"/>
          </ac:spMkLst>
        </pc:spChg>
        <pc:spChg chg="del">
          <ac:chgData name="Minh Trần" userId="af3073328ff57e66" providerId="LiveId" clId="{164A8FBD-5358-410B-81DA-C33C35809A36}" dt="2020-05-12T05:45:36.800" v="8987" actId="478"/>
          <ac:spMkLst>
            <pc:docMk/>
            <pc:sldMk cId="426159033" sldId="365"/>
            <ac:spMk id="4" creationId="{96323826-BEF8-497A-A6D0-E8282BFFF6FD}"/>
          </ac:spMkLst>
        </pc:spChg>
        <pc:spChg chg="add del">
          <ac:chgData name="Minh Trần" userId="af3073328ff57e66" providerId="LiveId" clId="{164A8FBD-5358-410B-81DA-C33C35809A36}" dt="2020-05-12T05:45:43.298" v="8990"/>
          <ac:spMkLst>
            <pc:docMk/>
            <pc:sldMk cId="426159033" sldId="365"/>
            <ac:spMk id="5" creationId="{08708DD9-63D3-4525-B316-1CAB4EB5234A}"/>
          </ac:spMkLst>
        </pc:spChg>
        <pc:spChg chg="add mod">
          <ac:chgData name="Minh Trần" userId="af3073328ff57e66" providerId="LiveId" clId="{164A8FBD-5358-410B-81DA-C33C35809A36}" dt="2020-05-12T05:46:08.114" v="9000" actId="1076"/>
          <ac:spMkLst>
            <pc:docMk/>
            <pc:sldMk cId="426159033" sldId="365"/>
            <ac:spMk id="6" creationId="{7D3F8865-ADE1-4AF9-AAB1-E60DD859DB54}"/>
          </ac:spMkLst>
        </pc:spChg>
      </pc:sldChg>
      <pc:sldChg chg="addSp modSp new mod">
        <pc:chgData name="Minh Trần" userId="af3073328ff57e66" providerId="LiveId" clId="{164A8FBD-5358-410B-81DA-C33C35809A36}" dt="2020-05-12T05:48:10.072" v="9071" actId="1076"/>
        <pc:sldMkLst>
          <pc:docMk/>
          <pc:sldMk cId="705389781" sldId="366"/>
        </pc:sldMkLst>
        <pc:spChg chg="mod">
          <ac:chgData name="Minh Trần" userId="af3073328ff57e66" providerId="LiveId" clId="{164A8FBD-5358-410B-81DA-C33C35809A36}" dt="2020-05-12T05:47:36.115" v="9014" actId="20577"/>
          <ac:spMkLst>
            <pc:docMk/>
            <pc:sldMk cId="705389781" sldId="366"/>
            <ac:spMk id="2" creationId="{ACFD9665-7ABF-4081-8086-3FD469059C3C}"/>
          </ac:spMkLst>
        </pc:spChg>
        <pc:spChg chg="mod">
          <ac:chgData name="Minh Trần" userId="af3073328ff57e66" providerId="LiveId" clId="{164A8FBD-5358-410B-81DA-C33C35809A36}" dt="2020-05-12T05:47:55.265" v="9068" actId="20577"/>
          <ac:spMkLst>
            <pc:docMk/>
            <pc:sldMk cId="705389781" sldId="366"/>
            <ac:spMk id="3" creationId="{67B6B0D0-448C-4B43-8526-89E72DE6C18A}"/>
          </ac:spMkLst>
        </pc:spChg>
        <pc:picChg chg="add mod">
          <ac:chgData name="Minh Trần" userId="af3073328ff57e66" providerId="LiveId" clId="{164A8FBD-5358-410B-81DA-C33C35809A36}" dt="2020-05-12T05:48:10.072" v="9071" actId="1076"/>
          <ac:picMkLst>
            <pc:docMk/>
            <pc:sldMk cId="705389781" sldId="366"/>
            <ac:picMk id="4" creationId="{20C115E2-ECB0-43B1-AE92-6AB050B55AFA}"/>
          </ac:picMkLst>
        </pc:picChg>
      </pc:sldChg>
      <pc:sldChg chg="addSp modSp new mod">
        <pc:chgData name="Minh Trần" userId="af3073328ff57e66" providerId="LiveId" clId="{164A8FBD-5358-410B-81DA-C33C35809A36}" dt="2020-05-12T05:56:12.907" v="9301" actId="1076"/>
        <pc:sldMkLst>
          <pc:docMk/>
          <pc:sldMk cId="175078368" sldId="367"/>
        </pc:sldMkLst>
        <pc:spChg chg="mod">
          <ac:chgData name="Minh Trần" userId="af3073328ff57e66" providerId="LiveId" clId="{164A8FBD-5358-410B-81DA-C33C35809A36}" dt="2020-05-12T05:51:30.050" v="9101" actId="20577"/>
          <ac:spMkLst>
            <pc:docMk/>
            <pc:sldMk cId="175078368" sldId="367"/>
            <ac:spMk id="2" creationId="{103741FB-670E-4C6D-AD1E-73070776B36C}"/>
          </ac:spMkLst>
        </pc:spChg>
        <pc:spChg chg="mod">
          <ac:chgData name="Minh Trần" userId="af3073328ff57e66" providerId="LiveId" clId="{164A8FBD-5358-410B-81DA-C33C35809A36}" dt="2020-05-12T05:54:18.609" v="9292" actId="120"/>
          <ac:spMkLst>
            <pc:docMk/>
            <pc:sldMk cId="175078368" sldId="367"/>
            <ac:spMk id="3" creationId="{787FA5E6-A324-41C0-8D49-B352568FA862}"/>
          </ac:spMkLst>
        </pc:spChg>
        <pc:spChg chg="add mod">
          <ac:chgData name="Minh Trần" userId="af3073328ff57e66" providerId="LiveId" clId="{164A8FBD-5358-410B-81DA-C33C35809A36}" dt="2020-05-12T05:56:12.907" v="9301" actId="1076"/>
          <ac:spMkLst>
            <pc:docMk/>
            <pc:sldMk cId="175078368" sldId="367"/>
            <ac:spMk id="4" creationId="{7CAB70F8-1289-47A3-AAB8-2EA2415D1DD4}"/>
          </ac:spMkLst>
        </pc:spChg>
      </pc:sldChg>
      <pc:sldChg chg="modSp new mod">
        <pc:chgData name="Minh Trần" userId="af3073328ff57e66" providerId="LiveId" clId="{164A8FBD-5358-410B-81DA-C33C35809A36}" dt="2020-05-12T06:00:42.786" v="9484"/>
        <pc:sldMkLst>
          <pc:docMk/>
          <pc:sldMk cId="4078057188" sldId="368"/>
        </pc:sldMkLst>
        <pc:spChg chg="mod">
          <ac:chgData name="Minh Trần" userId="af3073328ff57e66" providerId="LiveId" clId="{164A8FBD-5358-410B-81DA-C33C35809A36}" dt="2020-05-12T05:58:46.367" v="9307" actId="20577"/>
          <ac:spMkLst>
            <pc:docMk/>
            <pc:sldMk cId="4078057188" sldId="368"/>
            <ac:spMk id="2" creationId="{71650999-C5F4-475F-85D0-539DAB847789}"/>
          </ac:spMkLst>
        </pc:spChg>
        <pc:spChg chg="mod">
          <ac:chgData name="Minh Trần" userId="af3073328ff57e66" providerId="LiveId" clId="{164A8FBD-5358-410B-81DA-C33C35809A36}" dt="2020-05-12T06:00:42.786" v="9484"/>
          <ac:spMkLst>
            <pc:docMk/>
            <pc:sldMk cId="4078057188" sldId="368"/>
            <ac:spMk id="3" creationId="{25A4451B-0FD5-4EEE-8FD9-E5CC8CE590A6}"/>
          </ac:spMkLst>
        </pc:spChg>
      </pc:sldChg>
      <pc:sldChg chg="addSp delSp modSp new mod">
        <pc:chgData name="Minh Trần" userId="af3073328ff57e66" providerId="LiveId" clId="{164A8FBD-5358-410B-81DA-C33C35809A36}" dt="2020-05-12T07:17:29.554" v="9509" actId="1076"/>
        <pc:sldMkLst>
          <pc:docMk/>
          <pc:sldMk cId="1245216755" sldId="369"/>
        </pc:sldMkLst>
        <pc:spChg chg="mod">
          <ac:chgData name="Minh Trần" userId="af3073328ff57e66" providerId="LiveId" clId="{164A8FBD-5358-410B-81DA-C33C35809A36}" dt="2020-05-12T06:01:09.926" v="9487" actId="20577"/>
          <ac:spMkLst>
            <pc:docMk/>
            <pc:sldMk cId="1245216755" sldId="369"/>
            <ac:spMk id="2" creationId="{3E598C61-6B47-4E46-8F6C-56723A1745F7}"/>
          </ac:spMkLst>
        </pc:spChg>
        <pc:spChg chg="add del mod">
          <ac:chgData name="Minh Trần" userId="af3073328ff57e66" providerId="LiveId" clId="{164A8FBD-5358-410B-81DA-C33C35809A36}" dt="2020-05-12T07:16:46.289" v="9496" actId="478"/>
          <ac:spMkLst>
            <pc:docMk/>
            <pc:sldMk cId="1245216755" sldId="369"/>
            <ac:spMk id="4" creationId="{5569EF2C-6BCE-4EF9-917B-534A894E262D}"/>
          </ac:spMkLst>
        </pc:spChg>
        <pc:spChg chg="add del mod">
          <ac:chgData name="Minh Trần" userId="af3073328ff57e66" providerId="LiveId" clId="{164A8FBD-5358-410B-81DA-C33C35809A36}" dt="2020-05-12T07:16:59.027" v="9500" actId="478"/>
          <ac:spMkLst>
            <pc:docMk/>
            <pc:sldMk cId="1245216755" sldId="369"/>
            <ac:spMk id="5" creationId="{C5790F8F-0E39-4861-9B6D-A2CFDFC4EBEF}"/>
          </ac:spMkLst>
        </pc:spChg>
        <pc:spChg chg="add mod">
          <ac:chgData name="Minh Trần" userId="af3073328ff57e66" providerId="LiveId" clId="{164A8FBD-5358-410B-81DA-C33C35809A36}" dt="2020-05-12T07:17:29.554" v="9509" actId="1076"/>
          <ac:spMkLst>
            <pc:docMk/>
            <pc:sldMk cId="1245216755" sldId="369"/>
            <ac:spMk id="6" creationId="{11E83AD9-93E1-4B7B-9DA3-ABAA7FF05D3B}"/>
          </ac:spMkLst>
        </pc:spChg>
      </pc:sldChg>
      <pc:sldChg chg="addSp delSp modSp new mod">
        <pc:chgData name="Minh Trần" userId="af3073328ff57e66" providerId="LiveId" clId="{164A8FBD-5358-410B-81DA-C33C35809A36}" dt="2020-05-12T07:21:39.137" v="9526" actId="6549"/>
        <pc:sldMkLst>
          <pc:docMk/>
          <pc:sldMk cId="976893799" sldId="370"/>
        </pc:sldMkLst>
        <pc:spChg chg="mod">
          <ac:chgData name="Minh Trần" userId="af3073328ff57e66" providerId="LiveId" clId="{164A8FBD-5358-410B-81DA-C33C35809A36}" dt="2020-05-12T07:18:21.289" v="9512" actId="20577"/>
          <ac:spMkLst>
            <pc:docMk/>
            <pc:sldMk cId="976893799" sldId="370"/>
            <ac:spMk id="2" creationId="{991A73B1-3CF1-4C70-8A91-CB156D922C12}"/>
          </ac:spMkLst>
        </pc:spChg>
        <pc:spChg chg="mod">
          <ac:chgData name="Minh Trần" userId="af3073328ff57e66" providerId="LiveId" clId="{164A8FBD-5358-410B-81DA-C33C35809A36}" dt="2020-05-12T07:21:39.137" v="9526" actId="6549"/>
          <ac:spMkLst>
            <pc:docMk/>
            <pc:sldMk cId="976893799" sldId="370"/>
            <ac:spMk id="3" creationId="{32659642-9D75-44A0-9BBF-2DAEF26251AF}"/>
          </ac:spMkLst>
        </pc:spChg>
        <pc:spChg chg="add del">
          <ac:chgData name="Minh Trần" userId="af3073328ff57e66" providerId="LiveId" clId="{164A8FBD-5358-410B-81DA-C33C35809A36}" dt="2020-05-12T07:21:22.827" v="9521"/>
          <ac:spMkLst>
            <pc:docMk/>
            <pc:sldMk cId="976893799" sldId="370"/>
            <ac:spMk id="4" creationId="{FC842525-4CDD-40C8-95C9-F4F26EFB6FE2}"/>
          </ac:spMkLst>
        </pc:spChg>
      </pc:sldChg>
      <pc:sldChg chg="modSp new mod">
        <pc:chgData name="Minh Trần" userId="af3073328ff57e66" providerId="LiveId" clId="{164A8FBD-5358-410B-81DA-C33C35809A36}" dt="2020-05-12T07:28:50.232" v="9564" actId="20577"/>
        <pc:sldMkLst>
          <pc:docMk/>
          <pc:sldMk cId="4152792453" sldId="371"/>
        </pc:sldMkLst>
        <pc:spChg chg="mod">
          <ac:chgData name="Minh Trần" userId="af3073328ff57e66" providerId="LiveId" clId="{164A8FBD-5358-410B-81DA-C33C35809A36}" dt="2020-05-12T07:26:10.131" v="9541" actId="20577"/>
          <ac:spMkLst>
            <pc:docMk/>
            <pc:sldMk cId="4152792453" sldId="371"/>
            <ac:spMk id="2" creationId="{35781416-DEFF-4C60-981D-CD51CAD5137E}"/>
          </ac:spMkLst>
        </pc:spChg>
        <pc:spChg chg="mod">
          <ac:chgData name="Minh Trần" userId="af3073328ff57e66" providerId="LiveId" clId="{164A8FBD-5358-410B-81DA-C33C35809A36}" dt="2020-05-12T07:28:50.232" v="9564" actId="20577"/>
          <ac:spMkLst>
            <pc:docMk/>
            <pc:sldMk cId="4152792453" sldId="371"/>
            <ac:spMk id="3" creationId="{ABC19A83-8D02-4F91-B656-E1BC68F40DB6}"/>
          </ac:spMkLst>
        </pc:spChg>
      </pc:sldChg>
      <pc:sldChg chg="addSp delSp modSp add mod">
        <pc:chgData name="Minh Trần" userId="af3073328ff57e66" providerId="LiveId" clId="{164A8FBD-5358-410B-81DA-C33C35809A36}" dt="2020-05-12T07:34:36.138" v="9626" actId="113"/>
        <pc:sldMkLst>
          <pc:docMk/>
          <pc:sldMk cId="1306698214" sldId="372"/>
        </pc:sldMkLst>
        <pc:spChg chg="mod">
          <ac:chgData name="Minh Trần" userId="af3073328ff57e66" providerId="LiveId" clId="{164A8FBD-5358-410B-81DA-C33C35809A36}" dt="2020-05-12T07:28:43.353" v="9563" actId="20577"/>
          <ac:spMkLst>
            <pc:docMk/>
            <pc:sldMk cId="1306698214" sldId="372"/>
            <ac:spMk id="2" creationId="{35781416-DEFF-4C60-981D-CD51CAD5137E}"/>
          </ac:spMkLst>
        </pc:spChg>
        <pc:spChg chg="mod">
          <ac:chgData name="Minh Trần" userId="af3073328ff57e66" providerId="LiveId" clId="{164A8FBD-5358-410B-81DA-C33C35809A36}" dt="2020-05-12T07:34:36.138" v="9626" actId="113"/>
          <ac:spMkLst>
            <pc:docMk/>
            <pc:sldMk cId="1306698214" sldId="372"/>
            <ac:spMk id="3" creationId="{ABC19A83-8D02-4F91-B656-E1BC68F40DB6}"/>
          </ac:spMkLst>
        </pc:spChg>
        <pc:spChg chg="add mod">
          <ac:chgData name="Minh Trần" userId="af3073328ff57e66" providerId="LiveId" clId="{164A8FBD-5358-410B-81DA-C33C35809A36}" dt="2020-05-12T07:34:26.878" v="9624" actId="1076"/>
          <ac:spMkLst>
            <pc:docMk/>
            <pc:sldMk cId="1306698214" sldId="372"/>
            <ac:spMk id="4" creationId="{A807746D-66DA-4EB6-8818-12E05FACE278}"/>
          </ac:spMkLst>
        </pc:spChg>
        <pc:spChg chg="add del">
          <ac:chgData name="Minh Trần" userId="af3073328ff57e66" providerId="LiveId" clId="{164A8FBD-5358-410B-81DA-C33C35809A36}" dt="2020-05-12T07:34:18.186" v="9621"/>
          <ac:spMkLst>
            <pc:docMk/>
            <pc:sldMk cId="1306698214" sldId="372"/>
            <ac:spMk id="5" creationId="{46BD139E-A279-48A4-B70D-2CD07E5E2627}"/>
          </ac:spMkLst>
        </pc:spChg>
      </pc:sldChg>
      <pc:sldChg chg="addSp delSp modSp add mod">
        <pc:chgData name="Minh Trần" userId="af3073328ff57e66" providerId="LiveId" clId="{164A8FBD-5358-410B-81DA-C33C35809A36}" dt="2020-05-12T07:36:47.039" v="9654" actId="6549"/>
        <pc:sldMkLst>
          <pc:docMk/>
          <pc:sldMk cId="1324986302" sldId="373"/>
        </pc:sldMkLst>
        <pc:spChg chg="mod">
          <ac:chgData name="Minh Trần" userId="af3073328ff57e66" providerId="LiveId" clId="{164A8FBD-5358-410B-81DA-C33C35809A36}" dt="2020-05-12T07:34:47.579" v="9628" actId="20577"/>
          <ac:spMkLst>
            <pc:docMk/>
            <pc:sldMk cId="1324986302" sldId="373"/>
            <ac:spMk id="2" creationId="{35781416-DEFF-4C60-981D-CD51CAD5137E}"/>
          </ac:spMkLst>
        </pc:spChg>
        <pc:spChg chg="mod">
          <ac:chgData name="Minh Trần" userId="af3073328ff57e66" providerId="LiveId" clId="{164A8FBD-5358-410B-81DA-C33C35809A36}" dt="2020-05-12T07:36:25.027" v="9651" actId="5793"/>
          <ac:spMkLst>
            <pc:docMk/>
            <pc:sldMk cId="1324986302" sldId="373"/>
            <ac:spMk id="3" creationId="{ABC19A83-8D02-4F91-B656-E1BC68F40DB6}"/>
          </ac:spMkLst>
        </pc:spChg>
        <pc:spChg chg="del">
          <ac:chgData name="Minh Trần" userId="af3073328ff57e66" providerId="LiveId" clId="{164A8FBD-5358-410B-81DA-C33C35809A36}" dt="2020-05-12T07:34:57.162" v="9645" actId="478"/>
          <ac:spMkLst>
            <pc:docMk/>
            <pc:sldMk cId="1324986302" sldId="373"/>
            <ac:spMk id="4" creationId="{A807746D-66DA-4EB6-8818-12E05FACE278}"/>
          </ac:spMkLst>
        </pc:spChg>
        <pc:spChg chg="add mod">
          <ac:chgData name="Minh Trần" userId="af3073328ff57e66" providerId="LiveId" clId="{164A8FBD-5358-410B-81DA-C33C35809A36}" dt="2020-05-12T07:36:47.039" v="9654" actId="6549"/>
          <ac:spMkLst>
            <pc:docMk/>
            <pc:sldMk cId="1324986302" sldId="373"/>
            <ac:spMk id="5" creationId="{37D32987-40D4-42C3-968F-E43ED114129D}"/>
          </ac:spMkLst>
        </pc:spChg>
      </pc:sldChg>
      <pc:sldChg chg="addSp delSp modSp add mod">
        <pc:chgData name="Minh Trần" userId="af3073328ff57e66" providerId="LiveId" clId="{164A8FBD-5358-410B-81DA-C33C35809A36}" dt="2020-05-12T07:40:44.892" v="9669" actId="1076"/>
        <pc:sldMkLst>
          <pc:docMk/>
          <pc:sldMk cId="1121867671" sldId="374"/>
        </pc:sldMkLst>
        <pc:spChg chg="mod">
          <ac:chgData name="Minh Trần" userId="af3073328ff57e66" providerId="LiveId" clId="{164A8FBD-5358-410B-81DA-C33C35809A36}" dt="2020-05-12T07:39:48.811" v="9656" actId="20577"/>
          <ac:spMkLst>
            <pc:docMk/>
            <pc:sldMk cId="1121867671" sldId="374"/>
            <ac:spMk id="2" creationId="{35781416-DEFF-4C60-981D-CD51CAD5137E}"/>
          </ac:spMkLst>
        </pc:spChg>
        <pc:spChg chg="mod">
          <ac:chgData name="Minh Trần" userId="af3073328ff57e66" providerId="LiveId" clId="{164A8FBD-5358-410B-81DA-C33C35809A36}" dt="2020-05-12T07:40:05.028" v="9659"/>
          <ac:spMkLst>
            <pc:docMk/>
            <pc:sldMk cId="1121867671" sldId="374"/>
            <ac:spMk id="3" creationId="{ABC19A83-8D02-4F91-B656-E1BC68F40DB6}"/>
          </ac:spMkLst>
        </pc:spChg>
        <pc:spChg chg="add del">
          <ac:chgData name="Minh Trần" userId="af3073328ff57e66" providerId="LiveId" clId="{164A8FBD-5358-410B-81DA-C33C35809A36}" dt="2020-05-12T07:40:02.535" v="9658"/>
          <ac:spMkLst>
            <pc:docMk/>
            <pc:sldMk cId="1121867671" sldId="374"/>
            <ac:spMk id="4" creationId="{18AC2E47-49FA-4DE9-85F3-ABF43702E842}"/>
          </ac:spMkLst>
        </pc:spChg>
        <pc:spChg chg="del mod">
          <ac:chgData name="Minh Trần" userId="af3073328ff57e66" providerId="LiveId" clId="{164A8FBD-5358-410B-81DA-C33C35809A36}" dt="2020-05-12T07:40:09.370" v="9661" actId="478"/>
          <ac:spMkLst>
            <pc:docMk/>
            <pc:sldMk cId="1121867671" sldId="374"/>
            <ac:spMk id="5" creationId="{37D32987-40D4-42C3-968F-E43ED114129D}"/>
          </ac:spMkLst>
        </pc:spChg>
        <pc:spChg chg="add mod">
          <ac:chgData name="Minh Trần" userId="af3073328ff57e66" providerId="LiveId" clId="{164A8FBD-5358-410B-81DA-C33C35809A36}" dt="2020-05-12T07:40:44.892" v="9669" actId="1076"/>
          <ac:spMkLst>
            <pc:docMk/>
            <pc:sldMk cId="1121867671" sldId="374"/>
            <ac:spMk id="6" creationId="{0137B095-791F-4E02-8FE7-89E9F519AF68}"/>
          </ac:spMkLst>
        </pc:spChg>
      </pc:sldChg>
      <pc:sldChg chg="addSp modSp new mod">
        <pc:chgData name="Minh Trần" userId="af3073328ff57e66" providerId="LiveId" clId="{164A8FBD-5358-410B-81DA-C33C35809A36}" dt="2020-05-12T07:59:36.156" v="9857" actId="20577"/>
        <pc:sldMkLst>
          <pc:docMk/>
          <pc:sldMk cId="2920507532" sldId="375"/>
        </pc:sldMkLst>
        <pc:spChg chg="mod">
          <ac:chgData name="Minh Trần" userId="af3073328ff57e66" providerId="LiveId" clId="{164A8FBD-5358-410B-81DA-C33C35809A36}" dt="2020-05-12T07:49:26.404" v="9693" actId="20577"/>
          <ac:spMkLst>
            <pc:docMk/>
            <pc:sldMk cId="2920507532" sldId="375"/>
            <ac:spMk id="2" creationId="{38E379F2-6B1B-44D1-B5BF-898178CEA0D0}"/>
          </ac:spMkLst>
        </pc:spChg>
        <pc:spChg chg="mod">
          <ac:chgData name="Minh Trần" userId="af3073328ff57e66" providerId="LiveId" clId="{164A8FBD-5358-410B-81DA-C33C35809A36}" dt="2020-05-12T07:59:36.156" v="9857" actId="20577"/>
          <ac:spMkLst>
            <pc:docMk/>
            <pc:sldMk cId="2920507532" sldId="375"/>
            <ac:spMk id="3" creationId="{41334E27-F022-4C97-83AC-B84B0B50CA28}"/>
          </ac:spMkLst>
        </pc:spChg>
        <pc:spChg chg="add mod">
          <ac:chgData name="Minh Trần" userId="af3073328ff57e66" providerId="LiveId" clId="{164A8FBD-5358-410B-81DA-C33C35809A36}" dt="2020-05-12T07:59:33.491" v="9856" actId="1076"/>
          <ac:spMkLst>
            <pc:docMk/>
            <pc:sldMk cId="2920507532" sldId="375"/>
            <ac:spMk id="4" creationId="{DF65D9FC-19EE-4983-9798-E12550F2A342}"/>
          </ac:spMkLst>
        </pc:spChg>
      </pc:sldChg>
      <pc:sldChg chg="addSp delSp modSp add mod">
        <pc:chgData name="Minh Trần" userId="af3073328ff57e66" providerId="LiveId" clId="{164A8FBD-5358-410B-81DA-C33C35809A36}" dt="2020-05-12T08:11:04.068" v="10103" actId="403"/>
        <pc:sldMkLst>
          <pc:docMk/>
          <pc:sldMk cId="2212308467" sldId="376"/>
        </pc:sldMkLst>
        <pc:spChg chg="mod">
          <ac:chgData name="Minh Trần" userId="af3073328ff57e66" providerId="LiveId" clId="{164A8FBD-5358-410B-81DA-C33C35809A36}" dt="2020-05-12T07:59:51.161" v="9862" actId="20577"/>
          <ac:spMkLst>
            <pc:docMk/>
            <pc:sldMk cId="2212308467" sldId="376"/>
            <ac:spMk id="2" creationId="{38E379F2-6B1B-44D1-B5BF-898178CEA0D0}"/>
          </ac:spMkLst>
        </pc:spChg>
        <pc:spChg chg="mod">
          <ac:chgData name="Minh Trần" userId="af3073328ff57e66" providerId="LiveId" clId="{164A8FBD-5358-410B-81DA-C33C35809A36}" dt="2020-05-12T08:09:57.147" v="10097" actId="21"/>
          <ac:spMkLst>
            <pc:docMk/>
            <pc:sldMk cId="2212308467" sldId="376"/>
            <ac:spMk id="3" creationId="{41334E27-F022-4C97-83AC-B84B0B50CA28}"/>
          </ac:spMkLst>
        </pc:spChg>
        <pc:spChg chg="del">
          <ac:chgData name="Minh Trần" userId="af3073328ff57e66" providerId="LiveId" clId="{164A8FBD-5358-410B-81DA-C33C35809A36}" dt="2020-05-12T07:59:56.543" v="9863" actId="478"/>
          <ac:spMkLst>
            <pc:docMk/>
            <pc:sldMk cId="2212308467" sldId="376"/>
            <ac:spMk id="4" creationId="{DF65D9FC-19EE-4983-9798-E12550F2A342}"/>
          </ac:spMkLst>
        </pc:spChg>
        <pc:spChg chg="add mod">
          <ac:chgData name="Minh Trần" userId="af3073328ff57e66" providerId="LiveId" clId="{164A8FBD-5358-410B-81DA-C33C35809A36}" dt="2020-05-12T08:11:00.501" v="10101" actId="14100"/>
          <ac:spMkLst>
            <pc:docMk/>
            <pc:sldMk cId="2212308467" sldId="376"/>
            <ac:spMk id="5" creationId="{6F025FE3-D4D6-42FF-8706-C20BDD1CD91C}"/>
          </ac:spMkLst>
        </pc:spChg>
        <pc:spChg chg="add mod">
          <ac:chgData name="Minh Trần" userId="af3073328ff57e66" providerId="LiveId" clId="{164A8FBD-5358-410B-81DA-C33C35809A36}" dt="2020-05-12T08:11:04.068" v="10103" actId="403"/>
          <ac:spMkLst>
            <pc:docMk/>
            <pc:sldMk cId="2212308467" sldId="376"/>
            <ac:spMk id="6" creationId="{79DF813A-8744-4CB3-86D8-074D768C444A}"/>
          </ac:spMkLst>
        </pc:spChg>
        <pc:spChg chg="add del mod">
          <ac:chgData name="Minh Trần" userId="af3073328ff57e66" providerId="LiveId" clId="{164A8FBD-5358-410B-81DA-C33C35809A36}" dt="2020-05-12T08:09:45.819" v="10091" actId="21"/>
          <ac:spMkLst>
            <pc:docMk/>
            <pc:sldMk cId="2212308467" sldId="376"/>
            <ac:spMk id="7" creationId="{D7EF386D-CC49-4F8A-8443-45969CB5611B}"/>
          </ac:spMkLst>
        </pc:spChg>
      </pc:sldChg>
      <pc:sldChg chg="addSp delSp modSp add mod">
        <pc:chgData name="Minh Trần" userId="af3073328ff57e66" providerId="LiveId" clId="{164A8FBD-5358-410B-81DA-C33C35809A36}" dt="2020-05-12T08:17:00.448" v="10135" actId="20577"/>
        <pc:sldMkLst>
          <pc:docMk/>
          <pc:sldMk cId="1133142916" sldId="377"/>
        </pc:sldMkLst>
        <pc:spChg chg="mod">
          <ac:chgData name="Minh Trần" userId="af3073328ff57e66" providerId="LiveId" clId="{164A8FBD-5358-410B-81DA-C33C35809A36}" dt="2020-05-12T08:17:00.448" v="10135" actId="20577"/>
          <ac:spMkLst>
            <pc:docMk/>
            <pc:sldMk cId="1133142916" sldId="377"/>
            <ac:spMk id="2" creationId="{38E379F2-6B1B-44D1-B5BF-898178CEA0D0}"/>
          </ac:spMkLst>
        </pc:spChg>
        <pc:spChg chg="mod">
          <ac:chgData name="Minh Trần" userId="af3073328ff57e66" providerId="LiveId" clId="{164A8FBD-5358-410B-81DA-C33C35809A36}" dt="2020-05-12T08:11:33.753" v="10125" actId="20577"/>
          <ac:spMkLst>
            <pc:docMk/>
            <pc:sldMk cId="1133142916" sldId="377"/>
            <ac:spMk id="3" creationId="{41334E27-F022-4C97-83AC-B84B0B50CA28}"/>
          </ac:spMkLst>
        </pc:spChg>
        <pc:spChg chg="add mod">
          <ac:chgData name="Minh Trần" userId="af3073328ff57e66" providerId="LiveId" clId="{164A8FBD-5358-410B-81DA-C33C35809A36}" dt="2020-05-12T08:12:43.402" v="10132" actId="1076"/>
          <ac:spMkLst>
            <pc:docMk/>
            <pc:sldMk cId="1133142916" sldId="377"/>
            <ac:spMk id="4" creationId="{769CCB30-5505-4921-840D-03BBCA1579F3}"/>
          </ac:spMkLst>
        </pc:spChg>
        <pc:spChg chg="del mod">
          <ac:chgData name="Minh Trần" userId="af3073328ff57e66" providerId="LiveId" clId="{164A8FBD-5358-410B-81DA-C33C35809A36}" dt="2020-05-12T08:03:42.764" v="9956" actId="478"/>
          <ac:spMkLst>
            <pc:docMk/>
            <pc:sldMk cId="1133142916" sldId="377"/>
            <ac:spMk id="5" creationId="{6F025FE3-D4D6-42FF-8706-C20BDD1CD91C}"/>
          </ac:spMkLst>
        </pc:spChg>
        <pc:spChg chg="del">
          <ac:chgData name="Minh Trần" userId="af3073328ff57e66" providerId="LiveId" clId="{164A8FBD-5358-410B-81DA-C33C35809A36}" dt="2020-05-12T08:03:41.627" v="9955" actId="478"/>
          <ac:spMkLst>
            <pc:docMk/>
            <pc:sldMk cId="1133142916" sldId="377"/>
            <ac:spMk id="6" creationId="{79DF813A-8744-4CB3-86D8-074D768C444A}"/>
          </ac:spMkLst>
        </pc:spChg>
        <pc:spChg chg="add mod">
          <ac:chgData name="Minh Trần" userId="af3073328ff57e66" providerId="LiveId" clId="{164A8FBD-5358-410B-81DA-C33C35809A36}" dt="2020-05-12T08:12:47.056" v="10133" actId="14100"/>
          <ac:spMkLst>
            <pc:docMk/>
            <pc:sldMk cId="1133142916" sldId="377"/>
            <ac:spMk id="7" creationId="{9ABA1E1B-C5E7-43AC-A160-911630913024}"/>
          </ac:spMkLst>
        </pc:spChg>
      </pc:sldChg>
      <pc:sldChg chg="addSp delSp modSp new mod">
        <pc:chgData name="Minh Trần" userId="af3073328ff57e66" providerId="LiveId" clId="{164A8FBD-5358-410B-81DA-C33C35809A36}" dt="2020-05-12T08:19:11.437" v="10182"/>
        <pc:sldMkLst>
          <pc:docMk/>
          <pc:sldMk cId="3069685903" sldId="378"/>
        </pc:sldMkLst>
        <pc:spChg chg="mod">
          <ac:chgData name="Minh Trần" userId="af3073328ff57e66" providerId="LiveId" clId="{164A8FBD-5358-410B-81DA-C33C35809A36}" dt="2020-05-12T08:17:08.778" v="10137" actId="20577"/>
          <ac:spMkLst>
            <pc:docMk/>
            <pc:sldMk cId="3069685903" sldId="378"/>
            <ac:spMk id="2" creationId="{6B0CD2CC-13F0-4E25-A054-979F7C90830F}"/>
          </ac:spMkLst>
        </pc:spChg>
        <pc:spChg chg="mod">
          <ac:chgData name="Minh Trần" userId="af3073328ff57e66" providerId="LiveId" clId="{164A8FBD-5358-410B-81DA-C33C35809A36}" dt="2020-05-12T08:19:07.419" v="10180" actId="113"/>
          <ac:spMkLst>
            <pc:docMk/>
            <pc:sldMk cId="3069685903" sldId="378"/>
            <ac:spMk id="3" creationId="{73356D10-3811-435B-A40C-84F06EA7C880}"/>
          </ac:spMkLst>
        </pc:spChg>
        <pc:spChg chg="add del">
          <ac:chgData name="Minh Trần" userId="af3073328ff57e66" providerId="LiveId" clId="{164A8FBD-5358-410B-81DA-C33C35809A36}" dt="2020-05-12T08:19:11.437" v="10182"/>
          <ac:spMkLst>
            <pc:docMk/>
            <pc:sldMk cId="3069685903" sldId="378"/>
            <ac:spMk id="4" creationId="{8081922C-FF8B-442E-ADB2-C70AB0A77089}"/>
          </ac:spMkLst>
        </pc:spChg>
      </pc:sldChg>
      <pc:sldChg chg="addSp modSp new mod">
        <pc:chgData name="Minh Trần" userId="af3073328ff57e66" providerId="LiveId" clId="{164A8FBD-5358-410B-81DA-C33C35809A36}" dt="2020-05-12T08:37:38.829" v="10287" actId="113"/>
        <pc:sldMkLst>
          <pc:docMk/>
          <pc:sldMk cId="3930260536" sldId="379"/>
        </pc:sldMkLst>
        <pc:spChg chg="mod">
          <ac:chgData name="Minh Trần" userId="af3073328ff57e66" providerId="LiveId" clId="{164A8FBD-5358-410B-81DA-C33C35809A36}" dt="2020-05-12T08:19:25.298" v="10195" actId="20577"/>
          <ac:spMkLst>
            <pc:docMk/>
            <pc:sldMk cId="3930260536" sldId="379"/>
            <ac:spMk id="2" creationId="{E3714657-E41F-45C5-A852-A770788472D7}"/>
          </ac:spMkLst>
        </pc:spChg>
        <pc:spChg chg="mod">
          <ac:chgData name="Minh Trần" userId="af3073328ff57e66" providerId="LiveId" clId="{164A8FBD-5358-410B-81DA-C33C35809A36}" dt="2020-05-12T08:37:38.829" v="10287" actId="113"/>
          <ac:spMkLst>
            <pc:docMk/>
            <pc:sldMk cId="3930260536" sldId="379"/>
            <ac:spMk id="3" creationId="{43F85DB4-BE95-41FA-BF23-75A0561A63CE}"/>
          </ac:spMkLst>
        </pc:spChg>
        <pc:spChg chg="add mod">
          <ac:chgData name="Minh Trần" userId="af3073328ff57e66" providerId="LiveId" clId="{164A8FBD-5358-410B-81DA-C33C35809A36}" dt="2020-05-12T08:37:13.968" v="10216" actId="1076"/>
          <ac:spMkLst>
            <pc:docMk/>
            <pc:sldMk cId="3930260536" sldId="379"/>
            <ac:spMk id="4" creationId="{33441363-CB18-4BF3-9BF2-DFC896DC8475}"/>
          </ac:spMkLst>
        </pc:spChg>
      </pc:sldChg>
      <pc:sldChg chg="addSp delSp modSp add mod">
        <pc:chgData name="Minh Trần" userId="af3073328ff57e66" providerId="LiveId" clId="{164A8FBD-5358-410B-81DA-C33C35809A36}" dt="2020-05-12T10:16:31.630" v="10425" actId="21"/>
        <pc:sldMkLst>
          <pc:docMk/>
          <pc:sldMk cId="52693369" sldId="380"/>
        </pc:sldMkLst>
        <pc:spChg chg="mod">
          <ac:chgData name="Minh Trần" userId="af3073328ff57e66" providerId="LiveId" clId="{164A8FBD-5358-410B-81DA-C33C35809A36}" dt="2020-05-12T09:51:19.744" v="10301" actId="20577"/>
          <ac:spMkLst>
            <pc:docMk/>
            <pc:sldMk cId="52693369" sldId="380"/>
            <ac:spMk id="2" creationId="{E3714657-E41F-45C5-A852-A770788472D7}"/>
          </ac:spMkLst>
        </pc:spChg>
        <pc:spChg chg="mod">
          <ac:chgData name="Minh Trần" userId="af3073328ff57e66" providerId="LiveId" clId="{164A8FBD-5358-410B-81DA-C33C35809A36}" dt="2020-05-12T10:16:31.630" v="10425" actId="21"/>
          <ac:spMkLst>
            <pc:docMk/>
            <pc:sldMk cId="52693369" sldId="380"/>
            <ac:spMk id="3" creationId="{43F85DB4-BE95-41FA-BF23-75A0561A63CE}"/>
          </ac:spMkLst>
        </pc:spChg>
        <pc:spChg chg="mod">
          <ac:chgData name="Minh Trần" userId="af3073328ff57e66" providerId="LiveId" clId="{164A8FBD-5358-410B-81DA-C33C35809A36}" dt="2020-05-12T10:16:28.688" v="10424" actId="1076"/>
          <ac:spMkLst>
            <pc:docMk/>
            <pc:sldMk cId="52693369" sldId="380"/>
            <ac:spMk id="4" creationId="{33441363-CB18-4BF3-9BF2-DFC896DC8475}"/>
          </ac:spMkLst>
        </pc:spChg>
        <pc:spChg chg="add del mod">
          <ac:chgData name="Minh Trần" userId="af3073328ff57e66" providerId="LiveId" clId="{164A8FBD-5358-410B-81DA-C33C35809A36}" dt="2020-05-12T09:51:09.720" v="10296" actId="478"/>
          <ac:spMkLst>
            <pc:docMk/>
            <pc:sldMk cId="52693369" sldId="380"/>
            <ac:spMk id="5" creationId="{7C429DD1-3B27-45F5-838A-BC210DC70634}"/>
          </ac:spMkLst>
        </pc:spChg>
        <pc:spChg chg="add del">
          <ac:chgData name="Minh Trần" userId="af3073328ff57e66" providerId="LiveId" clId="{164A8FBD-5358-410B-81DA-C33C35809A36}" dt="2020-05-12T10:15:30.731" v="10410"/>
          <ac:spMkLst>
            <pc:docMk/>
            <pc:sldMk cId="52693369" sldId="380"/>
            <ac:spMk id="6" creationId="{10C4CA92-0C79-4840-8837-873CA6FB1CF5}"/>
          </ac:spMkLst>
        </pc:spChg>
        <pc:spChg chg="add del mod">
          <ac:chgData name="Minh Trần" userId="af3073328ff57e66" providerId="LiveId" clId="{164A8FBD-5358-410B-81DA-C33C35809A36}" dt="2020-05-12T10:15:55.936" v="10419" actId="478"/>
          <ac:spMkLst>
            <pc:docMk/>
            <pc:sldMk cId="52693369" sldId="380"/>
            <ac:spMk id="7" creationId="{554C250A-F918-4E0C-80CD-CFDF34D47FC2}"/>
          </ac:spMkLst>
        </pc:spChg>
      </pc:sldChg>
      <pc:sldChg chg="addSp delSp modSp add mod">
        <pc:chgData name="Minh Trần" userId="af3073328ff57e66" providerId="LiveId" clId="{164A8FBD-5358-410B-81DA-C33C35809A36}" dt="2020-05-12T10:17:04.091" v="10432" actId="1076"/>
        <pc:sldMkLst>
          <pc:docMk/>
          <pc:sldMk cId="2988574463" sldId="381"/>
        </pc:sldMkLst>
        <pc:spChg chg="mod">
          <ac:chgData name="Minh Trần" userId="af3073328ff57e66" providerId="LiveId" clId="{164A8FBD-5358-410B-81DA-C33C35809A36}" dt="2020-05-12T09:51:24.415" v="10305" actId="20577"/>
          <ac:spMkLst>
            <pc:docMk/>
            <pc:sldMk cId="2988574463" sldId="381"/>
            <ac:spMk id="2" creationId="{E3714657-E41F-45C5-A852-A770788472D7}"/>
          </ac:spMkLst>
        </pc:spChg>
        <pc:spChg chg="mod">
          <ac:chgData name="Minh Trần" userId="af3073328ff57e66" providerId="LiveId" clId="{164A8FBD-5358-410B-81DA-C33C35809A36}" dt="2020-05-12T10:16:44.623" v="10429" actId="20577"/>
          <ac:spMkLst>
            <pc:docMk/>
            <pc:sldMk cId="2988574463" sldId="381"/>
            <ac:spMk id="3" creationId="{43F85DB4-BE95-41FA-BF23-75A0561A63CE}"/>
          </ac:spMkLst>
        </pc:spChg>
        <pc:spChg chg="del">
          <ac:chgData name="Minh Trần" userId="af3073328ff57e66" providerId="LiveId" clId="{164A8FBD-5358-410B-81DA-C33C35809A36}" dt="2020-05-12T09:52:07.576" v="10397" actId="478"/>
          <ac:spMkLst>
            <pc:docMk/>
            <pc:sldMk cId="2988574463" sldId="381"/>
            <ac:spMk id="4" creationId="{33441363-CB18-4BF3-9BF2-DFC896DC8475}"/>
          </ac:spMkLst>
        </pc:spChg>
        <pc:spChg chg="add mod">
          <ac:chgData name="Minh Trần" userId="af3073328ff57e66" providerId="LiveId" clId="{164A8FBD-5358-410B-81DA-C33C35809A36}" dt="2020-05-12T10:17:04.091" v="10432" actId="1076"/>
          <ac:spMkLst>
            <pc:docMk/>
            <pc:sldMk cId="2988574463" sldId="381"/>
            <ac:spMk id="5" creationId="{72660B1B-01FD-4380-82B2-187EFAAA2EC8}"/>
          </ac:spMkLst>
        </pc:spChg>
      </pc:sldChg>
    </pc:docChg>
  </pc:docChgLst>
  <pc:docChgLst>
    <pc:chgData name="Minh Trần" userId="af3073328ff57e66" providerId="LiveId" clId="{DE528A68-B950-4CA2-B06B-FD491A8271B7}"/>
    <pc:docChg chg="custSel addSld delSld modSld">
      <pc:chgData name="Minh Trần" userId="af3073328ff57e66" providerId="LiveId" clId="{DE528A68-B950-4CA2-B06B-FD491A8271B7}" dt="2020-05-11T04:37:21.735" v="178" actId="122"/>
      <pc:docMkLst>
        <pc:docMk/>
      </pc:docMkLst>
      <pc:sldChg chg="modSp mod">
        <pc:chgData name="Minh Trần" userId="af3073328ff57e66" providerId="LiveId" clId="{DE528A68-B950-4CA2-B06B-FD491A8271B7}" dt="2020-05-11T04:18:42.476" v="11" actId="20577"/>
        <pc:sldMkLst>
          <pc:docMk/>
          <pc:sldMk cId="3036642579" sldId="256"/>
        </pc:sldMkLst>
        <pc:spChg chg="mod">
          <ac:chgData name="Minh Trần" userId="af3073328ff57e66" providerId="LiveId" clId="{DE528A68-B950-4CA2-B06B-FD491A8271B7}" dt="2020-05-11T04:18:42.476" v="11" actId="20577"/>
          <ac:spMkLst>
            <pc:docMk/>
            <pc:sldMk cId="3036642579" sldId="256"/>
            <ac:spMk id="21" creationId="{91993B80-E3E2-194E-8E99-CFE9FA11A4D1}"/>
          </ac:spMkLst>
        </pc:spChg>
      </pc:sldChg>
      <pc:sldChg chg="modSp mod modAnim">
        <pc:chgData name="Minh Trần" userId="af3073328ff57e66" providerId="LiveId" clId="{DE528A68-B950-4CA2-B06B-FD491A8271B7}" dt="2020-05-11T04:36:03.239" v="137" actId="20577"/>
        <pc:sldMkLst>
          <pc:docMk/>
          <pc:sldMk cId="2744381724" sldId="257"/>
        </pc:sldMkLst>
        <pc:spChg chg="mod">
          <ac:chgData name="Minh Trần" userId="af3073328ff57e66" providerId="LiveId" clId="{DE528A68-B950-4CA2-B06B-FD491A8271B7}" dt="2020-05-11T04:36:03.239" v="137" actId="20577"/>
          <ac:spMkLst>
            <pc:docMk/>
            <pc:sldMk cId="2744381724" sldId="257"/>
            <ac:spMk id="11" creationId="{20BA3CA6-0BEB-45F3-B126-B916F3B44A99}"/>
          </ac:spMkLst>
        </pc:spChg>
      </pc:sldChg>
      <pc:sldChg chg="modSp mod">
        <pc:chgData name="Minh Trần" userId="af3073328ff57e66" providerId="LiveId" clId="{DE528A68-B950-4CA2-B06B-FD491A8271B7}" dt="2020-05-11T04:37:21.735" v="178" actId="122"/>
        <pc:sldMkLst>
          <pc:docMk/>
          <pc:sldMk cId="493975555" sldId="258"/>
        </pc:sldMkLst>
        <pc:spChg chg="mod">
          <ac:chgData name="Minh Trần" userId="af3073328ff57e66" providerId="LiveId" clId="{DE528A68-B950-4CA2-B06B-FD491A8271B7}" dt="2020-05-11T04:37:21.735" v="178" actId="122"/>
          <ac:spMkLst>
            <pc:docMk/>
            <pc:sldMk cId="493975555" sldId="258"/>
            <ac:spMk id="5" creationId="{9F5C7353-BE55-4DB2-969A-2759C44D0785}"/>
          </ac:spMkLst>
        </pc:spChg>
      </pc:sldChg>
      <pc:sldChg chg="new del">
        <pc:chgData name="Minh Trần" userId="af3073328ff57e66" providerId="LiveId" clId="{DE528A68-B950-4CA2-B06B-FD491A8271B7}" dt="2020-05-11T04:36:52.577" v="176" actId="47"/>
        <pc:sldMkLst>
          <pc:docMk/>
          <pc:sldMk cId="3253607429" sldId="31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7AE1E7-346C-4A4E-8167-247A92DBB887}" type="datetimeFigureOut">
              <a:rPr lang="en-US" smtClean="0"/>
              <a:t>5/11/2020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3E675E-B2DC-5A4F-8404-003BB8384781}" type="slidenum">
              <a:rPr lang="en-US" smtClean="0"/>
              <a:t>‹#›</a:t>
            </a:fld>
            <a:endParaRPr lang="en-US"/>
          </a:p>
        </p:txBody>
      </p:sp>
    </p:spTree>
    <p:extLst>
      <p:ext uri="{BB962C8B-B14F-4D97-AF65-F5344CB8AC3E}">
        <p14:creationId xmlns:p14="http://schemas.microsoft.com/office/powerpoint/2010/main" val="554815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3E675E-B2DC-5A4F-8404-003BB8384781}" type="slidenum">
              <a:rPr lang="en-US" smtClean="0"/>
              <a:t>1</a:t>
            </a:fld>
            <a:endParaRPr lang="en-US"/>
          </a:p>
        </p:txBody>
      </p:sp>
    </p:spTree>
    <p:extLst>
      <p:ext uri="{BB962C8B-B14F-4D97-AF65-F5344CB8AC3E}">
        <p14:creationId xmlns:p14="http://schemas.microsoft.com/office/powerpoint/2010/main" val="25650546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79122" y="1334641"/>
            <a:ext cx="4183478" cy="2627759"/>
          </a:xfrm>
        </p:spPr>
        <p:txBody>
          <a:bodyPr anchor="t">
            <a:normAutofit/>
          </a:bodyPr>
          <a:lstStyle>
            <a:lvl1pPr algn="l">
              <a:lnSpc>
                <a:spcPct val="100000"/>
              </a:lnSpc>
              <a:defRPr sz="4000">
                <a:solidFill>
                  <a:schemeClr val="bg1"/>
                </a:solidFill>
              </a:defRPr>
            </a:lvl1pPr>
          </a:lstStyle>
          <a:p>
            <a:r>
              <a:rPr lang="vi-VN" dirty="0"/>
              <a:t>Click to edit master title style</a:t>
            </a:r>
            <a:endParaRPr lang="en-US" dirty="0"/>
          </a:p>
        </p:txBody>
      </p:sp>
      <p:sp>
        <p:nvSpPr>
          <p:cNvPr id="3" name="Subtitle 2"/>
          <p:cNvSpPr>
            <a:spLocks noGrp="1"/>
          </p:cNvSpPr>
          <p:nvPr>
            <p:ph type="subTitle" idx="1" hasCustomPrompt="1"/>
          </p:nvPr>
        </p:nvSpPr>
        <p:spPr>
          <a:xfrm>
            <a:off x="1421081" y="5197642"/>
            <a:ext cx="4141519" cy="294180"/>
          </a:xfrm>
        </p:spPr>
        <p:txBody>
          <a:bodyPr anchor="b">
            <a:normAutofit/>
          </a:bodyPr>
          <a:lstStyle>
            <a:lvl1pPr marL="0" indent="0" algn="l">
              <a:buNone/>
              <a:defRPr sz="16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sp>
        <p:nvSpPr>
          <p:cNvPr id="9" name="Rectangle 8">
            <a:extLst>
              <a:ext uri="{FF2B5EF4-FFF2-40B4-BE49-F238E27FC236}">
                <a16:creationId xmlns:a16="http://schemas.microsoft.com/office/drawing/2014/main" id="{8E016DEE-461E-8142-933E-3358189B4376}"/>
              </a:ext>
            </a:extLst>
          </p:cNvPr>
          <p:cNvSpPr/>
          <p:nvPr userDrawn="1"/>
        </p:nvSpPr>
        <p:spPr>
          <a:xfrm>
            <a:off x="1013362" y="923161"/>
            <a:ext cx="4831080" cy="4831080"/>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picture containing red, animal, dark, small&#10;&#10;Description automatically generated">
            <a:extLst>
              <a:ext uri="{FF2B5EF4-FFF2-40B4-BE49-F238E27FC236}">
                <a16:creationId xmlns:a16="http://schemas.microsoft.com/office/drawing/2014/main" id="{16B929F3-C061-7E4D-82FB-C509EF4B262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21613" y="1316434"/>
            <a:ext cx="7457025" cy="5477094"/>
          </a:xfrm>
          <a:prstGeom prst="rect">
            <a:avLst/>
          </a:prstGeom>
        </p:spPr>
      </p:pic>
      <p:pic>
        <p:nvPicPr>
          <p:cNvPr id="16" name="Picture 15" descr="A picture containing black, white, sign&#10;&#10;Description automatically generated">
            <a:extLst>
              <a:ext uri="{FF2B5EF4-FFF2-40B4-BE49-F238E27FC236}">
                <a16:creationId xmlns:a16="http://schemas.microsoft.com/office/drawing/2014/main" id="{B92ECE31-D35A-B946-82AF-D81DDE9A982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17906" y="207938"/>
            <a:ext cx="1732280" cy="1732280"/>
          </a:xfrm>
          <a:prstGeom prst="rect">
            <a:avLst/>
          </a:prstGeom>
        </p:spPr>
      </p:pic>
      <p:cxnSp>
        <p:nvCxnSpPr>
          <p:cNvPr id="18" name="Straight Connector 17">
            <a:extLst>
              <a:ext uri="{FF2B5EF4-FFF2-40B4-BE49-F238E27FC236}">
                <a16:creationId xmlns:a16="http://schemas.microsoft.com/office/drawing/2014/main" id="{1775B8D6-D55E-AF41-85E0-316884541C74}"/>
              </a:ext>
            </a:extLst>
          </p:cNvPr>
          <p:cNvCxnSpPr>
            <a:cxnSpLocks/>
          </p:cNvCxnSpPr>
          <p:nvPr userDrawn="1"/>
        </p:nvCxnSpPr>
        <p:spPr>
          <a:xfrm>
            <a:off x="5844442" y="1581720"/>
            <a:ext cx="0" cy="2172133"/>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Content Placeholder 42">
            <a:extLst>
              <a:ext uri="{FF2B5EF4-FFF2-40B4-BE49-F238E27FC236}">
                <a16:creationId xmlns:a16="http://schemas.microsoft.com/office/drawing/2014/main" id="{0A7EA0D9-6DD4-2447-879D-BD3CE832F264}"/>
              </a:ext>
            </a:extLst>
          </p:cNvPr>
          <p:cNvSpPr>
            <a:spLocks noGrp="1"/>
          </p:cNvSpPr>
          <p:nvPr>
            <p:ph sz="quarter" idx="10" hasCustomPrompt="1"/>
          </p:nvPr>
        </p:nvSpPr>
        <p:spPr>
          <a:xfrm>
            <a:off x="1400101" y="4732420"/>
            <a:ext cx="4183478" cy="429561"/>
          </a:xfrm>
        </p:spPr>
        <p:txBody>
          <a:bodyPr anchor="b">
            <a:normAutofit/>
          </a:bodyPr>
          <a:lstStyle>
            <a:lvl1pPr marL="0" indent="0">
              <a:buNone/>
              <a:defRPr sz="1600" b="1" i="0">
                <a:solidFill>
                  <a:schemeClr val="bg1"/>
                </a:solidFill>
                <a:latin typeface="Arial" panose="020B0604020202020204" pitchFamily="34" charset="0"/>
                <a:cs typeface="Arial" panose="020B0604020202020204" pitchFamily="34" charset="0"/>
              </a:defRPr>
            </a:lvl1pPr>
          </a:lstStyle>
          <a:p>
            <a:pPr lvl="0"/>
            <a:r>
              <a:rPr lang="en-US" dirty="0"/>
              <a:t>Name/Company</a:t>
            </a:r>
          </a:p>
        </p:txBody>
      </p:sp>
    </p:spTree>
    <p:extLst>
      <p:ext uri="{BB962C8B-B14F-4D97-AF65-F5344CB8AC3E}">
        <p14:creationId xmlns:p14="http://schemas.microsoft.com/office/powerpoint/2010/main" val="3219387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chemeClr val="bg1"/>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199" y="1596413"/>
            <a:ext cx="5411993" cy="419008"/>
          </a:xfrm>
        </p:spPr>
        <p:txBody>
          <a:bodyPr>
            <a:noAutofit/>
          </a:bodyPr>
          <a:lstStyle>
            <a:lvl1pPr marL="0" indent="0" algn="l">
              <a:buNone/>
              <a:defRPr sz="2000" b="1" i="0">
                <a:solidFill>
                  <a:schemeClr val="bg1"/>
                </a:solidFill>
                <a:latin typeface="Arial" panose="020B0604020202020204" pitchFamily="34" charset="0"/>
                <a:cs typeface="Arial" panose="020B0604020202020204" pitchFamily="34" charset="0"/>
              </a:defRPr>
            </a:lvl1pPr>
          </a:lstStyle>
          <a:p>
            <a:pPr lvl="0"/>
            <a:r>
              <a:rPr lang="en-US" dirty="0"/>
              <a:t>Sub-Heading Here</a:t>
            </a:r>
          </a:p>
        </p:txBody>
      </p:sp>
      <p:sp>
        <p:nvSpPr>
          <p:cNvPr id="12" name="Content Placeholder 11">
            <a:extLst>
              <a:ext uri="{FF2B5EF4-FFF2-40B4-BE49-F238E27FC236}">
                <a16:creationId xmlns:a16="http://schemas.microsoft.com/office/drawing/2014/main" id="{99487C25-F7F6-A142-9A03-A8B5FA05D9F6}"/>
              </a:ext>
            </a:extLst>
          </p:cNvPr>
          <p:cNvSpPr>
            <a:spLocks noGrp="1"/>
          </p:cNvSpPr>
          <p:nvPr>
            <p:ph sz="quarter" idx="12" hasCustomPrompt="1"/>
          </p:nvPr>
        </p:nvSpPr>
        <p:spPr>
          <a:xfrm>
            <a:off x="838200" y="2036432"/>
            <a:ext cx="5411993" cy="3672991"/>
          </a:xfr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4"/>
              </a:buClr>
              <a:buSzPct val="120000"/>
              <a:buFont typeface="Wingdings" pitchFamily="2" charset="2"/>
              <a:buChar char="§"/>
              <a:tabLst/>
              <a:defRPr sz="1600">
                <a:solidFill>
                  <a:schemeClr val="bg1"/>
                </a:solidFill>
              </a:defRPr>
            </a:lvl1pPr>
          </a:lstStyle>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Laceperum</a:t>
            </a:r>
            <a:r>
              <a:rPr lang="en-US" dirty="0"/>
              <a:t> </a:t>
            </a:r>
            <a:r>
              <a:rPr lang="en-US" dirty="0" err="1"/>
              <a:t>volenectae</a:t>
            </a:r>
            <a:r>
              <a:rPr lang="en-US" dirty="0"/>
              <a:t> num </a:t>
            </a:r>
            <a:r>
              <a:rPr lang="en-US" dirty="0" err="1"/>
              <a:t>quatios</a:t>
            </a:r>
            <a:endParaRPr lang="en-US" dirty="0"/>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Nistibusae</a:t>
            </a:r>
            <a:r>
              <a:rPr lang="en-US" dirty="0"/>
              <a:t> </a:t>
            </a:r>
            <a:r>
              <a:rPr lang="en-US" dirty="0" err="1"/>
              <a:t>modis</a:t>
            </a:r>
            <a:r>
              <a:rPr lang="en-US" dirty="0"/>
              <a:t> </a:t>
            </a:r>
            <a:r>
              <a:rPr lang="en-US" dirty="0" err="1"/>
              <a:t>rerupidLaceperum</a:t>
            </a:r>
            <a:r>
              <a:rPr lang="en-US" dirty="0"/>
              <a:t> </a:t>
            </a:r>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endParaRPr lang="en-US" dirty="0"/>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a:t>Sam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endParaRPr lang="en-US" dirty="0"/>
          </a:p>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endParaRPr lang="en-US" dirty="0"/>
          </a:p>
          <a:p>
            <a:pPr lvl="0"/>
            <a:endParaRPr lang="en-US" dirty="0"/>
          </a:p>
        </p:txBody>
      </p:sp>
    </p:spTree>
    <p:extLst>
      <p:ext uri="{BB962C8B-B14F-4D97-AF65-F5344CB8AC3E}">
        <p14:creationId xmlns:p14="http://schemas.microsoft.com/office/powerpoint/2010/main" val="269740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1" name="Content Placeholder 70">
            <a:extLst>
              <a:ext uri="{FF2B5EF4-FFF2-40B4-BE49-F238E27FC236}">
                <a16:creationId xmlns:a16="http://schemas.microsoft.com/office/drawing/2014/main" id="{CCD0D239-06F4-4D41-851A-CE0DA02ED2DC}"/>
              </a:ext>
            </a:extLst>
          </p:cNvPr>
          <p:cNvSpPr>
            <a:spLocks noGrp="1"/>
          </p:cNvSpPr>
          <p:nvPr>
            <p:ph sz="quarter" idx="29" hasCustomPrompt="1"/>
          </p:nvPr>
        </p:nvSpPr>
        <p:spPr>
          <a:xfrm>
            <a:off x="8552984" y="2057076"/>
            <a:ext cx="2800815" cy="1413579"/>
          </a:xfrm>
          <a:noFill/>
          <a:ln w="88900">
            <a:solidFill>
              <a:schemeClr val="bg1"/>
            </a:solidFill>
            <a:miter lim="800000"/>
          </a:ln>
        </p:spPr>
        <p:txBody>
          <a:bodyPr/>
          <a:lstStyle>
            <a:lvl1pPr marL="0" indent="0">
              <a:buNone/>
              <a:defRPr/>
            </a:lvl1pPr>
          </a:lstStyle>
          <a:p>
            <a:pPr lvl="0"/>
            <a:r>
              <a:rPr lang="en-US" dirty="0"/>
              <a:t> </a:t>
            </a:r>
          </a:p>
        </p:txBody>
      </p:sp>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chemeClr val="bg1"/>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199" y="1596413"/>
            <a:ext cx="5411993" cy="419008"/>
          </a:xfrm>
        </p:spPr>
        <p:txBody>
          <a:bodyPr>
            <a:noAutofit/>
          </a:bodyPr>
          <a:lstStyle>
            <a:lvl1pPr marL="0" indent="0" algn="l">
              <a:buNone/>
              <a:defRPr sz="2000" b="1" i="0">
                <a:solidFill>
                  <a:schemeClr val="bg1"/>
                </a:solidFill>
                <a:latin typeface="Arial" panose="020B0604020202020204" pitchFamily="34" charset="0"/>
                <a:cs typeface="Arial" panose="020B0604020202020204" pitchFamily="34" charset="0"/>
              </a:defRPr>
            </a:lvl1pPr>
          </a:lstStyle>
          <a:p>
            <a:pPr lvl="0"/>
            <a:r>
              <a:rPr lang="en-US" dirty="0"/>
              <a:t>Sub-Heading Here</a:t>
            </a:r>
          </a:p>
        </p:txBody>
      </p:sp>
      <p:sp>
        <p:nvSpPr>
          <p:cNvPr id="12" name="Content Placeholder 11">
            <a:extLst>
              <a:ext uri="{FF2B5EF4-FFF2-40B4-BE49-F238E27FC236}">
                <a16:creationId xmlns:a16="http://schemas.microsoft.com/office/drawing/2014/main" id="{99487C25-F7F6-A142-9A03-A8B5FA05D9F6}"/>
              </a:ext>
            </a:extLst>
          </p:cNvPr>
          <p:cNvSpPr>
            <a:spLocks noGrp="1"/>
          </p:cNvSpPr>
          <p:nvPr>
            <p:ph sz="quarter" idx="12" hasCustomPrompt="1"/>
          </p:nvPr>
        </p:nvSpPr>
        <p:spPr>
          <a:xfrm>
            <a:off x="838200" y="2036433"/>
            <a:ext cx="5411993" cy="2008442"/>
          </a:xfrm>
        </p:spPr>
        <p:txBody>
          <a:bodyPr>
            <a:noAutofit/>
          </a:bodyPr>
          <a:lstStyle>
            <a:lvl1pPr marL="0" marR="0" indent="0" algn="l" defTabSz="914400" rtl="0" eaLnBrk="1" fontAlgn="auto" latinLnBrk="0" hangingPunct="1">
              <a:lnSpc>
                <a:spcPct val="90000"/>
              </a:lnSpc>
              <a:spcBef>
                <a:spcPts val="1000"/>
              </a:spcBef>
              <a:spcAft>
                <a:spcPts val="0"/>
              </a:spcAft>
              <a:buClr>
                <a:schemeClr val="accent4"/>
              </a:buClr>
              <a:buSzPct val="120000"/>
              <a:buFont typeface="Arial"/>
              <a:buNone/>
              <a:tabLst/>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p:txBody>
      </p:sp>
      <p:sp>
        <p:nvSpPr>
          <p:cNvPr id="56" name="Content Placeholder 6">
            <a:extLst>
              <a:ext uri="{FF2B5EF4-FFF2-40B4-BE49-F238E27FC236}">
                <a16:creationId xmlns:a16="http://schemas.microsoft.com/office/drawing/2014/main" id="{B80E88D8-1426-5A41-8E94-592390DDBE07}"/>
              </a:ext>
            </a:extLst>
          </p:cNvPr>
          <p:cNvSpPr>
            <a:spLocks noGrp="1"/>
          </p:cNvSpPr>
          <p:nvPr>
            <p:ph sz="quarter" idx="26" hasCustomPrompt="1"/>
          </p:nvPr>
        </p:nvSpPr>
        <p:spPr>
          <a:xfrm>
            <a:off x="8820228" y="2423703"/>
            <a:ext cx="2390754" cy="680324"/>
          </a:xfrm>
        </p:spPr>
        <p:txBody>
          <a:bodyPr>
            <a:noAutofit/>
          </a:bodyPr>
          <a:lstStyle>
            <a:lvl1pPr marL="0" indent="0" algn="l">
              <a:buNone/>
              <a:defRPr sz="2000" b="1" i="0">
                <a:solidFill>
                  <a:schemeClr val="bg1"/>
                </a:solidFill>
                <a:latin typeface="Arial" panose="020B0604020202020204" pitchFamily="34" charset="0"/>
                <a:cs typeface="Arial" panose="020B0604020202020204" pitchFamily="34" charset="0"/>
              </a:defRPr>
            </a:lvl1pPr>
          </a:lstStyle>
          <a:p>
            <a:pPr lvl="0"/>
            <a:r>
              <a:rPr lang="en-US" dirty="0"/>
              <a:t>statistics and key messages here</a:t>
            </a:r>
          </a:p>
        </p:txBody>
      </p:sp>
    </p:spTree>
    <p:extLst>
      <p:ext uri="{BB962C8B-B14F-4D97-AF65-F5344CB8AC3E}">
        <p14:creationId xmlns:p14="http://schemas.microsoft.com/office/powerpoint/2010/main" val="10828895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200" y="1596413"/>
            <a:ext cx="5411992" cy="419008"/>
          </a:xfrm>
        </p:spPr>
        <p:txBody>
          <a:bodyPr>
            <a:noAutofit/>
          </a:bodyPr>
          <a:lstStyle>
            <a:lvl1pPr marL="0" indent="0" algn="l">
              <a:buNone/>
              <a:defRPr sz="2000" b="1" i="0">
                <a:latin typeface="Arial" panose="020B0604020202020204" pitchFamily="34" charset="0"/>
                <a:cs typeface="Arial" panose="020B0604020202020204" pitchFamily="34" charset="0"/>
              </a:defRPr>
            </a:lvl1pPr>
          </a:lstStyle>
          <a:p>
            <a:pPr lvl="0"/>
            <a:r>
              <a:rPr lang="en-US" dirty="0"/>
              <a:t>Sub-Heading Here</a:t>
            </a:r>
          </a:p>
        </p:txBody>
      </p:sp>
      <p:sp>
        <p:nvSpPr>
          <p:cNvPr id="12" name="Content Placeholder 11">
            <a:extLst>
              <a:ext uri="{FF2B5EF4-FFF2-40B4-BE49-F238E27FC236}">
                <a16:creationId xmlns:a16="http://schemas.microsoft.com/office/drawing/2014/main" id="{99487C25-F7F6-A142-9A03-A8B5FA05D9F6}"/>
              </a:ext>
            </a:extLst>
          </p:cNvPr>
          <p:cNvSpPr>
            <a:spLocks noGrp="1"/>
          </p:cNvSpPr>
          <p:nvPr>
            <p:ph sz="quarter" idx="12" hasCustomPrompt="1"/>
          </p:nvPr>
        </p:nvSpPr>
        <p:spPr>
          <a:xfrm>
            <a:off x="838200" y="2036433"/>
            <a:ext cx="5411993" cy="2008442"/>
          </a:xfrm>
        </p:spPr>
        <p:txBody>
          <a:bodyPr>
            <a:noAutofit/>
          </a:bodyPr>
          <a:lstStyle>
            <a:lvl1pPr marL="0" marR="0" indent="0" algn="l" defTabSz="914400" rtl="0" eaLnBrk="1" fontAlgn="auto" latinLnBrk="0" hangingPunct="1">
              <a:lnSpc>
                <a:spcPct val="90000"/>
              </a:lnSpc>
              <a:spcBef>
                <a:spcPts val="1000"/>
              </a:spcBef>
              <a:spcAft>
                <a:spcPts val="0"/>
              </a:spcAft>
              <a:buClr>
                <a:schemeClr val="accent4"/>
              </a:buClr>
              <a:buSzPct val="120000"/>
              <a:buFont typeface="Arial"/>
              <a:buNone/>
              <a:tabLst/>
              <a:defRPr sz="1600"/>
            </a:lvl1pPr>
          </a:lstStyle>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a:p>
            <a:pPr lvl="0"/>
            <a:endParaRPr lang="en-US" dirty="0"/>
          </a:p>
        </p:txBody>
      </p:sp>
    </p:spTree>
    <p:extLst>
      <p:ext uri="{BB962C8B-B14F-4D97-AF65-F5344CB8AC3E}">
        <p14:creationId xmlns:p14="http://schemas.microsoft.com/office/powerpoint/2010/main" val="18722243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200" y="1596413"/>
            <a:ext cx="5411992" cy="419008"/>
          </a:xfrm>
        </p:spPr>
        <p:txBody>
          <a:bodyPr>
            <a:noAutofit/>
          </a:bodyPr>
          <a:lstStyle>
            <a:lvl1pPr marL="0" indent="0" algn="l">
              <a:buNone/>
              <a:defRPr sz="2000" b="1" i="0">
                <a:latin typeface="Arial" panose="020B0604020202020204" pitchFamily="34" charset="0"/>
                <a:cs typeface="Arial" panose="020B0604020202020204" pitchFamily="34" charset="0"/>
              </a:defRPr>
            </a:lvl1pPr>
          </a:lstStyle>
          <a:p>
            <a:pPr lvl="0"/>
            <a:r>
              <a:rPr lang="en-US" dirty="0"/>
              <a:t>Sub-Heading Here</a:t>
            </a:r>
          </a:p>
        </p:txBody>
      </p:sp>
      <p:sp>
        <p:nvSpPr>
          <p:cNvPr id="12" name="Content Placeholder 11">
            <a:extLst>
              <a:ext uri="{FF2B5EF4-FFF2-40B4-BE49-F238E27FC236}">
                <a16:creationId xmlns:a16="http://schemas.microsoft.com/office/drawing/2014/main" id="{99487C25-F7F6-A142-9A03-A8B5FA05D9F6}"/>
              </a:ext>
            </a:extLst>
          </p:cNvPr>
          <p:cNvSpPr>
            <a:spLocks noGrp="1"/>
          </p:cNvSpPr>
          <p:nvPr>
            <p:ph sz="quarter" idx="12" hasCustomPrompt="1"/>
          </p:nvPr>
        </p:nvSpPr>
        <p:spPr>
          <a:xfrm>
            <a:off x="838200" y="2036433"/>
            <a:ext cx="5411993" cy="2008442"/>
          </a:xfrm>
        </p:spPr>
        <p:txBody>
          <a:bodyPr>
            <a:noAutofit/>
          </a:bodyPr>
          <a:lstStyle>
            <a:lvl1pPr marL="0" marR="0" indent="0" algn="l" defTabSz="914400" rtl="0" eaLnBrk="1" fontAlgn="auto" latinLnBrk="0" hangingPunct="1">
              <a:lnSpc>
                <a:spcPct val="90000"/>
              </a:lnSpc>
              <a:spcBef>
                <a:spcPts val="1000"/>
              </a:spcBef>
              <a:spcAft>
                <a:spcPts val="0"/>
              </a:spcAft>
              <a:buClr>
                <a:schemeClr val="accent4"/>
              </a:buClr>
              <a:buSzPct val="120000"/>
              <a:buFont typeface="Arial"/>
              <a:buNone/>
              <a:tabLst/>
              <a:defRPr sz="1600"/>
            </a:lvl1pPr>
          </a:lstStyle>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a:p>
            <a:pPr lvl="0"/>
            <a:endParaRPr lang="en-US" dirty="0"/>
          </a:p>
        </p:txBody>
      </p:sp>
    </p:spTree>
    <p:extLst>
      <p:ext uri="{BB962C8B-B14F-4D97-AF65-F5344CB8AC3E}">
        <p14:creationId xmlns:p14="http://schemas.microsoft.com/office/powerpoint/2010/main" val="3730324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200" y="1596413"/>
            <a:ext cx="5411992" cy="419008"/>
          </a:xfrm>
        </p:spPr>
        <p:txBody>
          <a:bodyPr>
            <a:noAutofit/>
          </a:bodyPr>
          <a:lstStyle>
            <a:lvl1pPr marL="0" indent="0" algn="l">
              <a:buNone/>
              <a:defRPr sz="2000" b="1" i="0">
                <a:latin typeface="Arial" panose="020B0604020202020204" pitchFamily="34" charset="0"/>
                <a:cs typeface="Arial" panose="020B0604020202020204" pitchFamily="34" charset="0"/>
              </a:defRPr>
            </a:lvl1pPr>
          </a:lstStyle>
          <a:p>
            <a:pPr lvl="0"/>
            <a:r>
              <a:rPr lang="en-US" dirty="0"/>
              <a:t>Sub-Heading Here</a:t>
            </a:r>
          </a:p>
        </p:txBody>
      </p:sp>
      <p:sp>
        <p:nvSpPr>
          <p:cNvPr id="12" name="Content Placeholder 11">
            <a:extLst>
              <a:ext uri="{FF2B5EF4-FFF2-40B4-BE49-F238E27FC236}">
                <a16:creationId xmlns:a16="http://schemas.microsoft.com/office/drawing/2014/main" id="{99487C25-F7F6-A142-9A03-A8B5FA05D9F6}"/>
              </a:ext>
            </a:extLst>
          </p:cNvPr>
          <p:cNvSpPr>
            <a:spLocks noGrp="1"/>
          </p:cNvSpPr>
          <p:nvPr>
            <p:ph sz="quarter" idx="12" hasCustomPrompt="1"/>
          </p:nvPr>
        </p:nvSpPr>
        <p:spPr>
          <a:xfrm>
            <a:off x="838200" y="2036433"/>
            <a:ext cx="5411993" cy="2008442"/>
          </a:xfrm>
        </p:spPr>
        <p:txBody>
          <a:bodyPr>
            <a:noAutofit/>
          </a:bodyPr>
          <a:lstStyle>
            <a:lvl1pPr marL="0" marR="0" indent="0" algn="l" defTabSz="914400" rtl="0" eaLnBrk="1" fontAlgn="auto" latinLnBrk="0" hangingPunct="1">
              <a:lnSpc>
                <a:spcPct val="90000"/>
              </a:lnSpc>
              <a:spcBef>
                <a:spcPts val="1000"/>
              </a:spcBef>
              <a:spcAft>
                <a:spcPts val="0"/>
              </a:spcAft>
              <a:buClr>
                <a:schemeClr val="accent4"/>
              </a:buClr>
              <a:buSzPct val="120000"/>
              <a:buFont typeface="Arial"/>
              <a:buNone/>
              <a:tabLst/>
              <a:defRPr sz="1600"/>
            </a:lvl1pPr>
          </a:lstStyle>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a:p>
            <a:pPr lvl="0"/>
            <a:endParaRPr lang="en-US" dirty="0"/>
          </a:p>
        </p:txBody>
      </p:sp>
    </p:spTree>
    <p:extLst>
      <p:ext uri="{BB962C8B-B14F-4D97-AF65-F5344CB8AC3E}">
        <p14:creationId xmlns:p14="http://schemas.microsoft.com/office/powerpoint/2010/main" val="18474062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199" y="1596413"/>
            <a:ext cx="5411993" cy="419008"/>
          </a:xfrm>
        </p:spPr>
        <p:txBody>
          <a:bodyPr>
            <a:noAutofit/>
          </a:bodyPr>
          <a:lstStyle>
            <a:lvl1pPr marL="0" indent="0" algn="l">
              <a:buNone/>
              <a:defRPr sz="2000" b="1" i="0">
                <a:solidFill>
                  <a:schemeClr val="accent1">
                    <a:lumMod val="10000"/>
                  </a:schemeClr>
                </a:solidFill>
                <a:latin typeface="Arial" panose="020B0604020202020204" pitchFamily="34" charset="0"/>
                <a:cs typeface="Arial" panose="020B0604020202020204" pitchFamily="34" charset="0"/>
              </a:defRPr>
            </a:lvl1pPr>
          </a:lstStyle>
          <a:p>
            <a:pPr lvl="0"/>
            <a:r>
              <a:rPr lang="en-US" dirty="0"/>
              <a:t>Sub-Heading Here</a:t>
            </a:r>
          </a:p>
        </p:txBody>
      </p:sp>
      <p:sp>
        <p:nvSpPr>
          <p:cNvPr id="12" name="Content Placeholder 11">
            <a:extLst>
              <a:ext uri="{FF2B5EF4-FFF2-40B4-BE49-F238E27FC236}">
                <a16:creationId xmlns:a16="http://schemas.microsoft.com/office/drawing/2014/main" id="{99487C25-F7F6-A142-9A03-A8B5FA05D9F6}"/>
              </a:ext>
            </a:extLst>
          </p:cNvPr>
          <p:cNvSpPr>
            <a:spLocks noGrp="1"/>
          </p:cNvSpPr>
          <p:nvPr>
            <p:ph sz="quarter" idx="12" hasCustomPrompt="1"/>
          </p:nvPr>
        </p:nvSpPr>
        <p:spPr>
          <a:xfrm>
            <a:off x="838200" y="2036432"/>
            <a:ext cx="5411993" cy="3672991"/>
          </a:xfr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4"/>
              </a:buClr>
              <a:buSzPct val="120000"/>
              <a:buFont typeface="Wingdings" pitchFamily="2" charset="2"/>
              <a:buChar char="§"/>
              <a:tabLst/>
              <a:defRPr sz="1600">
                <a:solidFill>
                  <a:schemeClr val="accent1">
                    <a:lumMod val="10000"/>
                  </a:schemeClr>
                </a:solidFill>
              </a:defRPr>
            </a:lvl1pPr>
          </a:lstStyle>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Laceperum</a:t>
            </a:r>
            <a:r>
              <a:rPr lang="en-US" dirty="0"/>
              <a:t> </a:t>
            </a:r>
            <a:r>
              <a:rPr lang="en-US" dirty="0" err="1"/>
              <a:t>volenectae</a:t>
            </a:r>
            <a:r>
              <a:rPr lang="en-US" dirty="0"/>
              <a:t> num </a:t>
            </a:r>
            <a:r>
              <a:rPr lang="en-US" dirty="0" err="1"/>
              <a:t>quatios</a:t>
            </a:r>
            <a:endParaRPr lang="en-US" dirty="0"/>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Nistibusae</a:t>
            </a:r>
            <a:r>
              <a:rPr lang="en-US" dirty="0"/>
              <a:t> </a:t>
            </a:r>
            <a:r>
              <a:rPr lang="en-US" dirty="0" err="1"/>
              <a:t>modis</a:t>
            </a:r>
            <a:r>
              <a:rPr lang="en-US" dirty="0"/>
              <a:t> </a:t>
            </a:r>
            <a:r>
              <a:rPr lang="en-US" dirty="0" err="1"/>
              <a:t>rerupidLaceperum</a:t>
            </a:r>
            <a:r>
              <a:rPr lang="en-US" dirty="0"/>
              <a:t> </a:t>
            </a:r>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endParaRPr lang="en-US" dirty="0"/>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a:t>Sam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a:p>
            <a:pPr lvl="0"/>
            <a:endParaRPr lang="en-US" dirty="0"/>
          </a:p>
        </p:txBody>
      </p:sp>
      <p:sp>
        <p:nvSpPr>
          <p:cNvPr id="4" name="Content Placeholder 3">
            <a:extLst>
              <a:ext uri="{FF2B5EF4-FFF2-40B4-BE49-F238E27FC236}">
                <a16:creationId xmlns:a16="http://schemas.microsoft.com/office/drawing/2014/main" id="{AACEF76F-9069-3B4A-907F-A19C99F01F2C}"/>
              </a:ext>
            </a:extLst>
          </p:cNvPr>
          <p:cNvSpPr>
            <a:spLocks noGrp="1"/>
          </p:cNvSpPr>
          <p:nvPr>
            <p:ph sz="quarter" idx="30" hasCustomPrompt="1"/>
          </p:nvPr>
        </p:nvSpPr>
        <p:spPr>
          <a:xfrm>
            <a:off x="8697950" y="1735097"/>
            <a:ext cx="2800815" cy="1413579"/>
          </a:xfrm>
          <a:ln w="88900">
            <a:solidFill>
              <a:schemeClr val="bg1"/>
            </a:solidFill>
            <a:miter lim="800000"/>
          </a:ln>
        </p:spPr>
        <p:txBody>
          <a:bodyPr/>
          <a:lstStyle>
            <a:lvl1pPr marL="0" indent="0">
              <a:buNone/>
              <a:defRPr/>
            </a:lvl1pPr>
          </a:lstStyle>
          <a:p>
            <a:pPr lvl="0"/>
            <a:r>
              <a:rPr lang="en-US" dirty="0"/>
              <a:t> </a:t>
            </a:r>
          </a:p>
        </p:txBody>
      </p:sp>
      <p:sp>
        <p:nvSpPr>
          <p:cNvPr id="9" name="Content Placeholder 8">
            <a:extLst>
              <a:ext uri="{FF2B5EF4-FFF2-40B4-BE49-F238E27FC236}">
                <a16:creationId xmlns:a16="http://schemas.microsoft.com/office/drawing/2014/main" id="{AF8F286A-DA08-AC46-ADD8-F09BFDE0D80B}"/>
              </a:ext>
            </a:extLst>
          </p:cNvPr>
          <p:cNvSpPr>
            <a:spLocks noGrp="1"/>
          </p:cNvSpPr>
          <p:nvPr>
            <p:ph sz="quarter" idx="31" hasCustomPrompt="1"/>
          </p:nvPr>
        </p:nvSpPr>
        <p:spPr>
          <a:xfrm>
            <a:off x="8965195" y="2036432"/>
            <a:ext cx="2468167" cy="869416"/>
          </a:xfrm>
        </p:spPr>
        <p:txBody>
          <a:bodyPr>
            <a:normAutofit/>
          </a:bodyPr>
          <a:lstStyle>
            <a:lvl1pPr marL="0" indent="0">
              <a:buNone/>
              <a:defRPr sz="2000" b="1" i="0">
                <a:solidFill>
                  <a:schemeClr val="bg1"/>
                </a:solidFill>
                <a:latin typeface="Arial" panose="020B0604020202020204" pitchFamily="34" charset="0"/>
                <a:cs typeface="Arial" panose="020B0604020202020204" pitchFamily="34" charset="0"/>
              </a:defRPr>
            </a:lvl1pPr>
          </a:lstStyle>
          <a:p>
            <a:pPr lvl="0"/>
            <a:r>
              <a:rPr lang="en-US" dirty="0"/>
              <a:t>statistics and key messages here</a:t>
            </a:r>
          </a:p>
        </p:txBody>
      </p:sp>
    </p:spTree>
    <p:extLst>
      <p:ext uri="{BB962C8B-B14F-4D97-AF65-F5344CB8AC3E}">
        <p14:creationId xmlns:p14="http://schemas.microsoft.com/office/powerpoint/2010/main" val="37394640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199" y="1596413"/>
            <a:ext cx="5411993" cy="419008"/>
          </a:xfrm>
        </p:spPr>
        <p:txBody>
          <a:bodyPr>
            <a:noAutofit/>
          </a:bodyPr>
          <a:lstStyle>
            <a:lvl1pPr marL="0" indent="0" algn="l">
              <a:buNone/>
              <a:defRPr sz="2000" b="1" i="0">
                <a:solidFill>
                  <a:schemeClr val="accent1">
                    <a:lumMod val="10000"/>
                  </a:schemeClr>
                </a:solidFill>
                <a:latin typeface="Arial" panose="020B0604020202020204" pitchFamily="34" charset="0"/>
                <a:cs typeface="Arial" panose="020B0604020202020204" pitchFamily="34" charset="0"/>
              </a:defRPr>
            </a:lvl1pPr>
          </a:lstStyle>
          <a:p>
            <a:pPr lvl="0"/>
            <a:r>
              <a:rPr lang="en-US" dirty="0"/>
              <a:t>Sub-Heading Here</a:t>
            </a:r>
          </a:p>
        </p:txBody>
      </p:sp>
      <p:sp>
        <p:nvSpPr>
          <p:cNvPr id="4" name="Content Placeholder 3">
            <a:extLst>
              <a:ext uri="{FF2B5EF4-FFF2-40B4-BE49-F238E27FC236}">
                <a16:creationId xmlns:a16="http://schemas.microsoft.com/office/drawing/2014/main" id="{AACEF76F-9069-3B4A-907F-A19C99F01F2C}"/>
              </a:ext>
            </a:extLst>
          </p:cNvPr>
          <p:cNvSpPr>
            <a:spLocks noGrp="1"/>
          </p:cNvSpPr>
          <p:nvPr>
            <p:ph sz="quarter" idx="30" hasCustomPrompt="1"/>
          </p:nvPr>
        </p:nvSpPr>
        <p:spPr>
          <a:xfrm>
            <a:off x="8151542" y="1"/>
            <a:ext cx="4040458" cy="6568068"/>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Insert non-cut out image</a:t>
            </a:r>
          </a:p>
        </p:txBody>
      </p:sp>
      <p:sp>
        <p:nvSpPr>
          <p:cNvPr id="12" name="Content Placeholder 11">
            <a:extLst>
              <a:ext uri="{FF2B5EF4-FFF2-40B4-BE49-F238E27FC236}">
                <a16:creationId xmlns:a16="http://schemas.microsoft.com/office/drawing/2014/main" id="{99487C25-F7F6-A142-9A03-A8B5FA05D9F6}"/>
              </a:ext>
            </a:extLst>
          </p:cNvPr>
          <p:cNvSpPr>
            <a:spLocks noGrp="1"/>
          </p:cNvSpPr>
          <p:nvPr>
            <p:ph sz="quarter" idx="12" hasCustomPrompt="1"/>
          </p:nvPr>
        </p:nvSpPr>
        <p:spPr>
          <a:xfrm>
            <a:off x="838200" y="2036432"/>
            <a:ext cx="5411993" cy="3672991"/>
          </a:xfr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4"/>
              </a:buClr>
              <a:buSzPct val="120000"/>
              <a:buFont typeface="Wingdings" pitchFamily="2" charset="2"/>
              <a:buChar char="§"/>
              <a:tabLst/>
              <a:defRPr sz="1600">
                <a:solidFill>
                  <a:schemeClr val="accent1">
                    <a:lumMod val="10000"/>
                  </a:schemeClr>
                </a:solidFill>
              </a:defRPr>
            </a:lvl1pPr>
          </a:lstStyle>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Laceperum</a:t>
            </a:r>
            <a:r>
              <a:rPr lang="en-US" dirty="0"/>
              <a:t> </a:t>
            </a:r>
            <a:r>
              <a:rPr lang="en-US" dirty="0" err="1"/>
              <a:t>volenectae</a:t>
            </a:r>
            <a:r>
              <a:rPr lang="en-US" dirty="0"/>
              <a:t> num </a:t>
            </a:r>
            <a:r>
              <a:rPr lang="en-US" dirty="0" err="1"/>
              <a:t>quatios</a:t>
            </a:r>
            <a:endParaRPr lang="en-US" dirty="0"/>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Nistibusae</a:t>
            </a:r>
            <a:r>
              <a:rPr lang="en-US" dirty="0"/>
              <a:t> </a:t>
            </a:r>
            <a:r>
              <a:rPr lang="en-US" dirty="0" err="1"/>
              <a:t>modis</a:t>
            </a:r>
            <a:r>
              <a:rPr lang="en-US" dirty="0"/>
              <a:t> </a:t>
            </a:r>
            <a:r>
              <a:rPr lang="en-US" dirty="0" err="1"/>
              <a:t>rerupidLaceperum</a:t>
            </a:r>
            <a:r>
              <a:rPr lang="en-US" dirty="0"/>
              <a:t> </a:t>
            </a:r>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endParaRPr lang="en-US" dirty="0"/>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a:t>Sam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a:p>
            <a:pPr lvl="0"/>
            <a:endParaRPr lang="en-US" dirty="0"/>
          </a:p>
        </p:txBody>
      </p:sp>
    </p:spTree>
    <p:extLst>
      <p:ext uri="{BB962C8B-B14F-4D97-AF65-F5344CB8AC3E}">
        <p14:creationId xmlns:p14="http://schemas.microsoft.com/office/powerpoint/2010/main" val="40858040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200" y="1596413"/>
            <a:ext cx="3242310" cy="419008"/>
          </a:xfrm>
        </p:spPr>
        <p:txBody>
          <a:bodyPr>
            <a:noAutofit/>
          </a:bodyPr>
          <a:lstStyle>
            <a:lvl1pPr marL="0" indent="0" algn="l">
              <a:buNone/>
              <a:defRPr sz="2000" b="1" i="0">
                <a:solidFill>
                  <a:schemeClr val="accent1">
                    <a:lumMod val="10000"/>
                  </a:schemeClr>
                </a:solidFill>
                <a:latin typeface="Arial" panose="020B0604020202020204" pitchFamily="34" charset="0"/>
                <a:cs typeface="Arial" panose="020B0604020202020204" pitchFamily="34" charset="0"/>
              </a:defRPr>
            </a:lvl1pPr>
          </a:lstStyle>
          <a:p>
            <a:pPr lvl="0"/>
            <a:r>
              <a:rPr lang="en-US" dirty="0"/>
              <a:t>Sub-Heading Here</a:t>
            </a:r>
          </a:p>
        </p:txBody>
      </p:sp>
      <p:sp>
        <p:nvSpPr>
          <p:cNvPr id="4" name="Content Placeholder 3">
            <a:extLst>
              <a:ext uri="{FF2B5EF4-FFF2-40B4-BE49-F238E27FC236}">
                <a16:creationId xmlns:a16="http://schemas.microsoft.com/office/drawing/2014/main" id="{AACEF76F-9069-3B4A-907F-A19C99F01F2C}"/>
              </a:ext>
            </a:extLst>
          </p:cNvPr>
          <p:cNvSpPr>
            <a:spLocks noGrp="1"/>
          </p:cNvSpPr>
          <p:nvPr>
            <p:ph sz="quarter" idx="30" hasCustomPrompt="1"/>
          </p:nvPr>
        </p:nvSpPr>
        <p:spPr>
          <a:xfrm>
            <a:off x="4343400" y="1596413"/>
            <a:ext cx="7315200" cy="4164307"/>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Image</a:t>
            </a:r>
          </a:p>
        </p:txBody>
      </p:sp>
      <p:sp>
        <p:nvSpPr>
          <p:cNvPr id="5" name="Content Placeholder 4">
            <a:extLst>
              <a:ext uri="{FF2B5EF4-FFF2-40B4-BE49-F238E27FC236}">
                <a16:creationId xmlns:a16="http://schemas.microsoft.com/office/drawing/2014/main" id="{EE247093-0C86-A549-BD9E-7928D0854AAA}"/>
              </a:ext>
            </a:extLst>
          </p:cNvPr>
          <p:cNvSpPr>
            <a:spLocks noGrp="1"/>
          </p:cNvSpPr>
          <p:nvPr>
            <p:ph sz="quarter" idx="31" hasCustomPrompt="1"/>
          </p:nvPr>
        </p:nvSpPr>
        <p:spPr>
          <a:xfrm>
            <a:off x="838200" y="2031342"/>
            <a:ext cx="3242310" cy="3241675"/>
          </a:xfrm>
        </p:spPr>
        <p:txBody>
          <a:bodyPr>
            <a:normAutofit/>
          </a:bodyPr>
          <a:lstStyle>
            <a:lvl1pPr marL="0" marR="0" indent="0" algn="l" defTabSz="914400" rtl="0" eaLnBrk="1" fontAlgn="auto" latinLnBrk="0" hangingPunct="1">
              <a:lnSpc>
                <a:spcPct val="90000"/>
              </a:lnSpc>
              <a:spcBef>
                <a:spcPts val="1000"/>
              </a:spcBef>
              <a:spcAft>
                <a:spcPts val="0"/>
              </a:spcAft>
              <a:buClr>
                <a:schemeClr val="accent4"/>
              </a:buClr>
              <a:buSzPct val="120000"/>
              <a:buFont typeface="Arial"/>
              <a:buNone/>
              <a:tabLst/>
              <a:defRPr sz="1600"/>
            </a:lvl1pPr>
          </a:lstStyle>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p:txBody>
      </p:sp>
    </p:spTree>
    <p:extLst>
      <p:ext uri="{BB962C8B-B14F-4D97-AF65-F5344CB8AC3E}">
        <p14:creationId xmlns:p14="http://schemas.microsoft.com/office/powerpoint/2010/main" val="8896079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200" y="1596413"/>
            <a:ext cx="3242310" cy="419008"/>
          </a:xfrm>
        </p:spPr>
        <p:txBody>
          <a:bodyPr>
            <a:noAutofit/>
          </a:bodyPr>
          <a:lstStyle>
            <a:lvl1pPr marL="0" indent="0" algn="l">
              <a:buNone/>
              <a:defRPr sz="2000" b="1" i="0">
                <a:solidFill>
                  <a:schemeClr val="accent1">
                    <a:lumMod val="10000"/>
                  </a:schemeClr>
                </a:solidFill>
                <a:latin typeface="Arial" panose="020B0604020202020204" pitchFamily="34" charset="0"/>
                <a:cs typeface="Arial" panose="020B0604020202020204" pitchFamily="34" charset="0"/>
              </a:defRPr>
            </a:lvl1pPr>
          </a:lstStyle>
          <a:p>
            <a:pPr lvl="0"/>
            <a:r>
              <a:rPr lang="en-US" dirty="0"/>
              <a:t>Sub-Heading Here</a:t>
            </a:r>
          </a:p>
        </p:txBody>
      </p:sp>
      <p:sp>
        <p:nvSpPr>
          <p:cNvPr id="4" name="Content Placeholder 3">
            <a:extLst>
              <a:ext uri="{FF2B5EF4-FFF2-40B4-BE49-F238E27FC236}">
                <a16:creationId xmlns:a16="http://schemas.microsoft.com/office/drawing/2014/main" id="{AACEF76F-9069-3B4A-907F-A19C99F01F2C}"/>
              </a:ext>
            </a:extLst>
          </p:cNvPr>
          <p:cNvSpPr>
            <a:spLocks noGrp="1"/>
          </p:cNvSpPr>
          <p:nvPr>
            <p:ph sz="quarter" idx="30" hasCustomPrompt="1"/>
          </p:nvPr>
        </p:nvSpPr>
        <p:spPr>
          <a:xfrm>
            <a:off x="4343400" y="1596413"/>
            <a:ext cx="3497580" cy="2061187"/>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Image</a:t>
            </a:r>
          </a:p>
        </p:txBody>
      </p:sp>
      <p:sp>
        <p:nvSpPr>
          <p:cNvPr id="5" name="Content Placeholder 4">
            <a:extLst>
              <a:ext uri="{FF2B5EF4-FFF2-40B4-BE49-F238E27FC236}">
                <a16:creationId xmlns:a16="http://schemas.microsoft.com/office/drawing/2014/main" id="{EE247093-0C86-A549-BD9E-7928D0854AAA}"/>
              </a:ext>
            </a:extLst>
          </p:cNvPr>
          <p:cNvSpPr>
            <a:spLocks noGrp="1"/>
          </p:cNvSpPr>
          <p:nvPr>
            <p:ph sz="quarter" idx="31" hasCustomPrompt="1"/>
          </p:nvPr>
        </p:nvSpPr>
        <p:spPr>
          <a:xfrm>
            <a:off x="838200" y="2031342"/>
            <a:ext cx="3242310" cy="3241675"/>
          </a:xfrm>
        </p:spPr>
        <p:txBody>
          <a:bodyPr>
            <a:normAutofit/>
          </a:bodyPr>
          <a:lstStyle>
            <a:lvl1pPr marL="0" marR="0" indent="0" algn="l" defTabSz="914400" rtl="0" eaLnBrk="1" fontAlgn="auto" latinLnBrk="0" hangingPunct="1">
              <a:lnSpc>
                <a:spcPct val="90000"/>
              </a:lnSpc>
              <a:spcBef>
                <a:spcPts val="1000"/>
              </a:spcBef>
              <a:spcAft>
                <a:spcPts val="0"/>
              </a:spcAft>
              <a:buClr>
                <a:schemeClr val="accent4"/>
              </a:buClr>
              <a:buSzPct val="120000"/>
              <a:buFont typeface="Arial"/>
              <a:buNone/>
              <a:tabLst/>
              <a:defRPr sz="1600"/>
            </a:lvl1pPr>
          </a:lstStyle>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p:txBody>
      </p:sp>
      <p:sp>
        <p:nvSpPr>
          <p:cNvPr id="11" name="Content Placeholder 10">
            <a:extLst>
              <a:ext uri="{FF2B5EF4-FFF2-40B4-BE49-F238E27FC236}">
                <a16:creationId xmlns:a16="http://schemas.microsoft.com/office/drawing/2014/main" id="{59E27A7B-6135-BE48-A986-3289A9283E10}"/>
              </a:ext>
            </a:extLst>
          </p:cNvPr>
          <p:cNvSpPr>
            <a:spLocks noGrp="1"/>
          </p:cNvSpPr>
          <p:nvPr>
            <p:ph sz="quarter" idx="34" hasCustomPrompt="1"/>
          </p:nvPr>
        </p:nvSpPr>
        <p:spPr>
          <a:xfrm>
            <a:off x="4343400" y="3927475"/>
            <a:ext cx="3497263" cy="2062163"/>
          </a:xfrm>
          <a:solidFill>
            <a:schemeClr val="bg1">
              <a:lumMod val="85000"/>
            </a:schemeClr>
          </a:solidFill>
        </p:spPr>
        <p:txBody>
          <a:bodyPr anchor="ctr">
            <a:normAutofit/>
          </a:bodyPr>
          <a:lstStyle>
            <a:lvl1pPr marL="0" indent="0" algn="ctr">
              <a:buNone/>
              <a:defRPr sz="2000" b="1" i="0">
                <a:latin typeface="Arial" panose="020B0604020202020204" pitchFamily="34" charset="0"/>
                <a:cs typeface="Arial" panose="020B0604020202020204" pitchFamily="34" charset="0"/>
              </a:defRPr>
            </a:lvl1pPr>
          </a:lstStyle>
          <a:p>
            <a:pPr lvl="0"/>
            <a:r>
              <a:rPr lang="en-US" dirty="0"/>
              <a:t>Image</a:t>
            </a:r>
          </a:p>
        </p:txBody>
      </p:sp>
      <p:sp>
        <p:nvSpPr>
          <p:cNvPr id="13" name="Content Placeholder 12">
            <a:extLst>
              <a:ext uri="{FF2B5EF4-FFF2-40B4-BE49-F238E27FC236}">
                <a16:creationId xmlns:a16="http://schemas.microsoft.com/office/drawing/2014/main" id="{13E15140-4003-B84F-868E-00E8CB3DE5A9}"/>
              </a:ext>
            </a:extLst>
          </p:cNvPr>
          <p:cNvSpPr>
            <a:spLocks noGrp="1"/>
          </p:cNvSpPr>
          <p:nvPr>
            <p:ph sz="quarter" idx="35" hasCustomPrompt="1"/>
          </p:nvPr>
        </p:nvSpPr>
        <p:spPr>
          <a:xfrm>
            <a:off x="8186738" y="1596366"/>
            <a:ext cx="3497262" cy="2055813"/>
          </a:xfrm>
          <a:solidFill>
            <a:schemeClr val="bg1">
              <a:lumMod val="85000"/>
            </a:schemeClr>
          </a:solidFill>
        </p:spPr>
        <p:txBody>
          <a:bodyPr anchor="ctr">
            <a:normAutofit/>
          </a:bodyPr>
          <a:lstStyle>
            <a:lvl1pPr marL="0" indent="0" algn="ctr">
              <a:buNone/>
              <a:defRPr sz="2000" b="1" i="0">
                <a:latin typeface="Arial" panose="020B0604020202020204" pitchFamily="34" charset="0"/>
                <a:cs typeface="Arial" panose="020B0604020202020204" pitchFamily="34" charset="0"/>
              </a:defRPr>
            </a:lvl1pPr>
          </a:lstStyle>
          <a:p>
            <a:pPr lvl="0"/>
            <a:r>
              <a:rPr lang="en-US" dirty="0"/>
              <a:t>Image</a:t>
            </a:r>
          </a:p>
        </p:txBody>
      </p:sp>
      <p:sp>
        <p:nvSpPr>
          <p:cNvPr id="15" name="Content Placeholder 14">
            <a:extLst>
              <a:ext uri="{FF2B5EF4-FFF2-40B4-BE49-F238E27FC236}">
                <a16:creationId xmlns:a16="http://schemas.microsoft.com/office/drawing/2014/main" id="{FEAF4222-49F8-EF42-B83C-0F28F19B2FAE}"/>
              </a:ext>
            </a:extLst>
          </p:cNvPr>
          <p:cNvSpPr>
            <a:spLocks noGrp="1"/>
          </p:cNvSpPr>
          <p:nvPr>
            <p:ph sz="quarter" idx="36" hasCustomPrompt="1"/>
          </p:nvPr>
        </p:nvSpPr>
        <p:spPr>
          <a:xfrm>
            <a:off x="8186738" y="3927475"/>
            <a:ext cx="3497262" cy="2062163"/>
          </a:xfrm>
          <a:solidFill>
            <a:schemeClr val="bg1">
              <a:lumMod val="85000"/>
            </a:schemeClr>
          </a:solidFill>
        </p:spPr>
        <p:txBody>
          <a:bodyPr anchor="ctr">
            <a:normAutofit/>
          </a:bodyPr>
          <a:lstStyle>
            <a:lvl1pPr marL="0" indent="0" algn="ctr">
              <a:buNone/>
              <a:defRPr sz="2000" b="1" i="0">
                <a:latin typeface="Arial" panose="020B0604020202020204" pitchFamily="34" charset="0"/>
                <a:cs typeface="Arial" panose="020B0604020202020204" pitchFamily="34" charset="0"/>
              </a:defRPr>
            </a:lvl1pPr>
          </a:lstStyle>
          <a:p>
            <a:pPr lvl="0"/>
            <a:r>
              <a:rPr lang="en-US" dirty="0"/>
              <a:t>Image</a:t>
            </a:r>
          </a:p>
        </p:txBody>
      </p:sp>
    </p:spTree>
    <p:extLst>
      <p:ext uri="{BB962C8B-B14F-4D97-AF65-F5344CB8AC3E}">
        <p14:creationId xmlns:p14="http://schemas.microsoft.com/office/powerpoint/2010/main" val="5261367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4" name="Content Placeholder 3">
            <a:extLst>
              <a:ext uri="{FF2B5EF4-FFF2-40B4-BE49-F238E27FC236}">
                <a16:creationId xmlns:a16="http://schemas.microsoft.com/office/drawing/2014/main" id="{0F7A4BA1-60BE-6A4B-BDF9-86C16EED1DB7}"/>
              </a:ext>
            </a:extLst>
          </p:cNvPr>
          <p:cNvSpPr>
            <a:spLocks noGrp="1"/>
          </p:cNvSpPr>
          <p:nvPr>
            <p:ph sz="quarter" idx="34"/>
          </p:nvPr>
        </p:nvSpPr>
        <p:spPr>
          <a:xfrm>
            <a:off x="838200" y="1361664"/>
            <a:ext cx="10515600" cy="4681537"/>
          </a:xfrm>
        </p:spPr>
        <p:txBody>
          <a:bodyPr/>
          <a:lstStyle>
            <a:lvl1pPr marL="228600" indent="-228600">
              <a:buFont typeface="Wingdings" pitchFamily="2" charset="2"/>
              <a:buChar char="§"/>
              <a:defRPr/>
            </a:lvl1pPr>
            <a:lvl2pPr marL="685800" indent="-228600">
              <a:buFont typeface="Wingdings" pitchFamily="2" charset="2"/>
              <a:buChar char="§"/>
              <a:defRPr/>
            </a:lvl2pPr>
            <a:lvl3pPr marL="1143000" indent="-228600">
              <a:buFont typeface="Wingdings" pitchFamily="2" charset="2"/>
              <a:buChar char="§"/>
              <a:defRPr/>
            </a:lvl3pPr>
            <a:lvl4pPr marL="1600200" indent="-228600">
              <a:buFont typeface="Wingdings" pitchFamily="2" charset="2"/>
              <a:buChar char="§"/>
              <a:defRPr/>
            </a:lvl4pPr>
            <a:lvl5pPr marL="2057400" indent="-228600">
              <a:buFont typeface="Wingdings"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9736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79122" y="1334641"/>
            <a:ext cx="4183478" cy="2627759"/>
          </a:xfrm>
        </p:spPr>
        <p:txBody>
          <a:bodyPr anchor="t">
            <a:normAutofit/>
          </a:bodyPr>
          <a:lstStyle>
            <a:lvl1pPr algn="l">
              <a:lnSpc>
                <a:spcPct val="100000"/>
              </a:lnSpc>
              <a:defRPr sz="4000">
                <a:solidFill>
                  <a:schemeClr val="bg1"/>
                </a:solidFill>
              </a:defRPr>
            </a:lvl1pPr>
          </a:lstStyle>
          <a:p>
            <a:r>
              <a:rPr lang="vi-VN" dirty="0"/>
              <a:t>Click to edit master title style</a:t>
            </a:r>
            <a:endParaRPr lang="en-US" dirty="0"/>
          </a:p>
        </p:txBody>
      </p:sp>
      <p:sp>
        <p:nvSpPr>
          <p:cNvPr id="3" name="Subtitle 2"/>
          <p:cNvSpPr>
            <a:spLocks noGrp="1"/>
          </p:cNvSpPr>
          <p:nvPr>
            <p:ph type="subTitle" idx="1" hasCustomPrompt="1"/>
          </p:nvPr>
        </p:nvSpPr>
        <p:spPr>
          <a:xfrm>
            <a:off x="1421081" y="5197642"/>
            <a:ext cx="4141519" cy="294180"/>
          </a:xfrm>
        </p:spPr>
        <p:txBody>
          <a:bodyPr anchor="b">
            <a:normAutofit/>
          </a:bodyPr>
          <a:lstStyle>
            <a:lvl1pPr marL="0" indent="0" algn="l">
              <a:buNone/>
              <a:defRPr sz="16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sp>
        <p:nvSpPr>
          <p:cNvPr id="9" name="Rectangle 8">
            <a:extLst>
              <a:ext uri="{FF2B5EF4-FFF2-40B4-BE49-F238E27FC236}">
                <a16:creationId xmlns:a16="http://schemas.microsoft.com/office/drawing/2014/main" id="{8E016DEE-461E-8142-933E-3358189B4376}"/>
              </a:ext>
            </a:extLst>
          </p:cNvPr>
          <p:cNvSpPr/>
          <p:nvPr userDrawn="1"/>
        </p:nvSpPr>
        <p:spPr>
          <a:xfrm>
            <a:off x="1013362" y="923161"/>
            <a:ext cx="4831080" cy="4831080"/>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black, white, sign&#10;&#10;Description automatically generated">
            <a:extLst>
              <a:ext uri="{FF2B5EF4-FFF2-40B4-BE49-F238E27FC236}">
                <a16:creationId xmlns:a16="http://schemas.microsoft.com/office/drawing/2014/main" id="{B92ECE31-D35A-B946-82AF-D81DDE9A982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17906" y="207938"/>
            <a:ext cx="1732280" cy="1732280"/>
          </a:xfrm>
          <a:prstGeom prst="rect">
            <a:avLst/>
          </a:prstGeom>
        </p:spPr>
      </p:pic>
      <p:sp>
        <p:nvSpPr>
          <p:cNvPr id="43" name="Content Placeholder 42">
            <a:extLst>
              <a:ext uri="{FF2B5EF4-FFF2-40B4-BE49-F238E27FC236}">
                <a16:creationId xmlns:a16="http://schemas.microsoft.com/office/drawing/2014/main" id="{0A7EA0D9-6DD4-2447-879D-BD3CE832F264}"/>
              </a:ext>
            </a:extLst>
          </p:cNvPr>
          <p:cNvSpPr>
            <a:spLocks noGrp="1"/>
          </p:cNvSpPr>
          <p:nvPr>
            <p:ph sz="quarter" idx="10" hasCustomPrompt="1"/>
          </p:nvPr>
        </p:nvSpPr>
        <p:spPr>
          <a:xfrm>
            <a:off x="1400101" y="4732420"/>
            <a:ext cx="4183478" cy="429561"/>
          </a:xfrm>
        </p:spPr>
        <p:txBody>
          <a:bodyPr anchor="b">
            <a:normAutofit/>
          </a:bodyPr>
          <a:lstStyle>
            <a:lvl1pPr marL="0" indent="0">
              <a:buNone/>
              <a:defRPr sz="1600" b="1" i="0">
                <a:solidFill>
                  <a:schemeClr val="bg1"/>
                </a:solidFill>
                <a:latin typeface="Arial" panose="020B0604020202020204" pitchFamily="34" charset="0"/>
                <a:cs typeface="Arial" panose="020B0604020202020204" pitchFamily="34" charset="0"/>
              </a:defRPr>
            </a:lvl1pPr>
          </a:lstStyle>
          <a:p>
            <a:pPr lvl="0"/>
            <a:r>
              <a:rPr lang="en-US" dirty="0"/>
              <a:t>Name/Company</a:t>
            </a:r>
          </a:p>
        </p:txBody>
      </p:sp>
      <p:pic>
        <p:nvPicPr>
          <p:cNvPr id="5" name="Picture 4" descr="A bird flying in the sky&#10;&#10;Description automatically generated">
            <a:extLst>
              <a:ext uri="{FF2B5EF4-FFF2-40B4-BE49-F238E27FC236}">
                <a16:creationId xmlns:a16="http://schemas.microsoft.com/office/drawing/2014/main" id="{F5475C49-8719-0348-9D46-AF9694A9DD4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3591081">
            <a:off x="-512019" y="521514"/>
            <a:ext cx="12074853" cy="7846443"/>
          </a:xfrm>
          <a:prstGeom prst="rect">
            <a:avLst/>
          </a:prstGeom>
        </p:spPr>
      </p:pic>
      <p:cxnSp>
        <p:nvCxnSpPr>
          <p:cNvPr id="18" name="Straight Connector 17">
            <a:extLst>
              <a:ext uri="{FF2B5EF4-FFF2-40B4-BE49-F238E27FC236}">
                <a16:creationId xmlns:a16="http://schemas.microsoft.com/office/drawing/2014/main" id="{1775B8D6-D55E-AF41-85E0-316884541C74}"/>
              </a:ext>
            </a:extLst>
          </p:cNvPr>
          <p:cNvCxnSpPr>
            <a:cxnSpLocks/>
          </p:cNvCxnSpPr>
          <p:nvPr userDrawn="1"/>
        </p:nvCxnSpPr>
        <p:spPr>
          <a:xfrm>
            <a:off x="3538331" y="5754241"/>
            <a:ext cx="2306111" cy="0"/>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67010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rvice lin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44503" cy="538696"/>
          </a:xfrm>
        </p:spPr>
        <p:txBody>
          <a:bodyPr anchor="t">
            <a:noAutofit/>
          </a:bodyPr>
          <a:lstStyle>
            <a:lvl1pPr algn="l">
              <a:defRPr sz="3200">
                <a:solidFill>
                  <a:srgbClr val="E30613"/>
                </a:solidFill>
              </a:defRPr>
            </a:lvl1pPr>
          </a:lstStyle>
          <a:p>
            <a:r>
              <a:rPr lang="vi-VN" dirty="0"/>
              <a:t>Enter service name</a:t>
            </a:r>
            <a:endParaRPr lang="en-US" dirty="0"/>
          </a:p>
        </p:txBody>
      </p:sp>
      <p:sp>
        <p:nvSpPr>
          <p:cNvPr id="3" name="Content Placeholder 2"/>
          <p:cNvSpPr>
            <a:spLocks noGrp="1"/>
          </p:cNvSpPr>
          <p:nvPr>
            <p:ph idx="1" hasCustomPrompt="1"/>
          </p:nvPr>
        </p:nvSpPr>
        <p:spPr>
          <a:xfrm>
            <a:off x="5208814" y="1133061"/>
            <a:ext cx="6610653" cy="2263282"/>
          </a:xfrm>
        </p:spPr>
        <p:txBody>
          <a:bodyPr/>
          <a:lstStyle>
            <a:lvl1pPr marL="0" indent="0">
              <a:buNone/>
              <a:defRPr/>
            </a:lvl1pPr>
            <a:lvl2pPr marL="685800" indent="-228600">
              <a:buFont typeface="Wingdings" pitchFamily="2" charset="2"/>
              <a:buChar char="§"/>
              <a:defRPr/>
            </a:lvl2pPr>
            <a:lvl3pPr marL="1143000" indent="-228600">
              <a:buFont typeface="Wingdings" pitchFamily="2" charset="2"/>
              <a:buChar char="§"/>
              <a:defRPr/>
            </a:lvl3pPr>
            <a:lvl4pPr marL="1600200" indent="-228600">
              <a:buFont typeface="Wingdings" pitchFamily="2" charset="2"/>
              <a:buChar char="§"/>
              <a:defRPr/>
            </a:lvl4pPr>
            <a:lvl5pPr marL="2057400" indent="-228600">
              <a:buFont typeface="Wingdings" pitchFamily="2" charset="2"/>
              <a:buChar char="§"/>
              <a:defRPr/>
            </a:lvl5pPr>
          </a:lstStyle>
          <a:p>
            <a:pPr lvl="0"/>
            <a:r>
              <a:rPr lang="en-US" dirty="0"/>
              <a:t>Introduction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2"/>
          <p:cNvSpPr>
            <a:spLocks noGrp="1"/>
          </p:cNvSpPr>
          <p:nvPr>
            <p:ph type="pic" idx="12" hasCustomPrompt="1"/>
          </p:nvPr>
        </p:nvSpPr>
        <p:spPr>
          <a:xfrm>
            <a:off x="5208814" y="4196442"/>
            <a:ext cx="6983185" cy="242449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Did you know banner</a:t>
            </a:r>
            <a:endParaRPr lang="en-US" dirty="0"/>
          </a:p>
        </p:txBody>
      </p:sp>
      <p:sp>
        <p:nvSpPr>
          <p:cNvPr id="7" name="Picture Placeholder 2"/>
          <p:cNvSpPr>
            <a:spLocks noGrp="1"/>
          </p:cNvSpPr>
          <p:nvPr>
            <p:ph type="pic" idx="13" hasCustomPrompt="1"/>
          </p:nvPr>
        </p:nvSpPr>
        <p:spPr>
          <a:xfrm>
            <a:off x="10058399" y="3543299"/>
            <a:ext cx="1761067" cy="50618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Logo</a:t>
            </a:r>
            <a:endParaRPr lang="en-US" dirty="0"/>
          </a:p>
        </p:txBody>
      </p:sp>
      <p:sp>
        <p:nvSpPr>
          <p:cNvPr id="21" name="SmartArt Placeholder 20"/>
          <p:cNvSpPr>
            <a:spLocks noGrp="1"/>
          </p:cNvSpPr>
          <p:nvPr>
            <p:ph type="dgm" sz="quarter" idx="14"/>
          </p:nvPr>
        </p:nvSpPr>
        <p:spPr>
          <a:xfrm>
            <a:off x="838200" y="1132945"/>
            <a:ext cx="3972424" cy="5487988"/>
          </a:xfrm>
        </p:spPr>
        <p:txBody>
          <a:bodyPr/>
          <a:lstStyle>
            <a:lvl1pPr marL="228600" indent="-228600">
              <a:buFont typeface="Wingdings" pitchFamily="2" charset="2"/>
              <a:buChar char="§"/>
              <a:defRPr/>
            </a:lvl1pPr>
          </a:lstStyle>
          <a:p>
            <a:r>
              <a:rPr lang="en-US"/>
              <a:t>Click icon to add SmartArt graphic</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424684"/>
            <a:ext cx="10515600" cy="519458"/>
          </a:xfrm>
        </p:spPr>
        <p:txBody>
          <a:bodyPr vert="horz" lIns="91440" tIns="45720" rIns="91440" bIns="45720" rtlCol="0" anchor="t">
            <a:normAutofit/>
          </a:bodyPr>
          <a:lstStyle>
            <a:lvl1pPr algn="l">
              <a:defRPr lang="en-US"/>
            </a:lvl1pPr>
          </a:lstStyle>
          <a:p>
            <a:pPr lvl="0" algn="ctr"/>
            <a:r>
              <a:rPr lang="vi-VN" dirty="0"/>
              <a:t>Main heading</a:t>
            </a:r>
            <a:endParaRPr lang="en-US" dirty="0"/>
          </a:p>
        </p:txBody>
      </p:sp>
      <p:sp>
        <p:nvSpPr>
          <p:cNvPr id="3" name="Text Placeholder 2"/>
          <p:cNvSpPr>
            <a:spLocks noGrp="1"/>
          </p:cNvSpPr>
          <p:nvPr>
            <p:ph type="body" idx="1" hasCustomPrompt="1"/>
          </p:nvPr>
        </p:nvSpPr>
        <p:spPr>
          <a:xfrm>
            <a:off x="839788" y="1132934"/>
            <a:ext cx="5157787" cy="823912"/>
          </a:xfrm>
        </p:spPr>
        <p:txBody>
          <a:bodyPr anchor="b">
            <a:noAutofit/>
          </a:bodyPr>
          <a:lstStyle>
            <a:lvl1pPr marL="0" indent="0">
              <a:buNone/>
              <a:defRPr sz="2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4" name="Content Placeholder 3"/>
          <p:cNvSpPr>
            <a:spLocks noGrp="1"/>
          </p:cNvSpPr>
          <p:nvPr>
            <p:ph sz="half" idx="2" hasCustomPrompt="1"/>
          </p:nvPr>
        </p:nvSpPr>
        <p:spPr>
          <a:xfrm>
            <a:off x="839788" y="2120900"/>
            <a:ext cx="5157787" cy="3951908"/>
          </a:xfrm>
        </p:spPr>
        <p:txBody>
          <a:bodyPr/>
          <a:lstStyle>
            <a:lvl1pPr marL="228600" indent="-228600">
              <a:buFont typeface="Wingdings" pitchFamily="2" charset="2"/>
              <a:buChar char="§"/>
              <a:defRPr/>
            </a:lvl1pPr>
            <a:lvl2pPr marL="685800" indent="-228600">
              <a:buFont typeface="Wingdings" pitchFamily="2" charset="2"/>
              <a:buChar char="§"/>
              <a:defRPr/>
            </a:lvl2pPr>
            <a:lvl3pPr marL="1143000" indent="-228600">
              <a:buFont typeface="Wingdings" pitchFamily="2" charset="2"/>
              <a:buChar char="§"/>
              <a:defRPr/>
            </a:lvl3pPr>
            <a:lvl4pPr marL="1600200" indent="-228600">
              <a:buFont typeface="Wingdings" pitchFamily="2" charset="2"/>
              <a:buChar char="§"/>
              <a:defRPr/>
            </a:lvl4pPr>
            <a:lvl5pPr marL="2057400" indent="-228600">
              <a:buFont typeface="Wingdings" pitchFamily="2" charset="2"/>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6172200" y="1132934"/>
            <a:ext cx="5183188" cy="823912"/>
          </a:xfrm>
        </p:spPr>
        <p:txBody>
          <a:bodyPr anchor="b">
            <a:noAutofit/>
          </a:bodyPr>
          <a:lstStyle>
            <a:lvl1pPr marL="0" indent="0">
              <a:buNone/>
              <a:defRPr sz="2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6" name="Content Placeholder 5"/>
          <p:cNvSpPr>
            <a:spLocks noGrp="1"/>
          </p:cNvSpPr>
          <p:nvPr>
            <p:ph sz="quarter" idx="4" hasCustomPrompt="1"/>
          </p:nvPr>
        </p:nvSpPr>
        <p:spPr>
          <a:xfrm>
            <a:off x="6172200" y="2120900"/>
            <a:ext cx="5183188" cy="3951908"/>
          </a:xfrm>
        </p:spPr>
        <p:txBody>
          <a:bodyPr/>
          <a:lstStyle>
            <a:lvl1pPr marL="228600" indent="-228600">
              <a:buFont typeface="Wingdings" pitchFamily="2" charset="2"/>
              <a:buChar char="§"/>
              <a:defRPr/>
            </a:lvl1pPr>
            <a:lvl2pPr marL="685800" indent="-228600">
              <a:buFont typeface="Wingdings" pitchFamily="2" charset="2"/>
              <a:buChar char="§"/>
              <a:defRPr/>
            </a:lvl2pPr>
            <a:lvl3pPr marL="1143000" indent="-228600">
              <a:buFont typeface="Wingdings" pitchFamily="2" charset="2"/>
              <a:buChar char="§"/>
              <a:defRPr/>
            </a:lvl3pPr>
            <a:lvl4pPr marL="1600200" indent="-228600">
              <a:buFont typeface="Wingdings" pitchFamily="2" charset="2"/>
              <a:buChar char="§"/>
              <a:defRPr/>
            </a:lvl4pPr>
            <a:lvl5pPr marL="2057400" indent="-228600">
              <a:buFont typeface="Wingdings" pitchFamily="2" charset="2"/>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00441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ock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50825"/>
            <a:ext cx="10515600" cy="600075"/>
          </a:xfrm>
        </p:spPr>
        <p:txBody>
          <a:bodyPr vert="horz" lIns="91440" tIns="45720" rIns="91440" bIns="45720" rtlCol="0" anchor="t">
            <a:normAutofit/>
          </a:bodyPr>
          <a:lstStyle>
            <a:lvl1pPr algn="l">
              <a:defRPr lang="en-US" b="1" i="0" baseline="0">
                <a:latin typeface="Arial" panose="020B0604020202020204" pitchFamily="34" charset="0"/>
                <a:cs typeface="Arial" panose="020B0604020202020204" pitchFamily="34" charset="0"/>
              </a:defRPr>
            </a:lvl1pPr>
          </a:lstStyle>
          <a:p>
            <a:pPr lvl="0" algn="ctr"/>
            <a:r>
              <a:rPr lang="vi-VN" dirty="0"/>
              <a:t>Main heading</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147580005"/>
              </p:ext>
            </p:extLst>
          </p:nvPr>
        </p:nvGraphicFramePr>
        <p:xfrm>
          <a:off x="819018" y="939800"/>
          <a:ext cx="10533485" cy="5113130"/>
        </p:xfrm>
        <a:graphic>
          <a:graphicData uri="http://schemas.openxmlformats.org/drawingml/2006/table">
            <a:tbl>
              <a:tblPr firstRow="1" bandRow="1">
                <a:tableStyleId>{2D5ABB26-0587-4C30-8999-92F81FD0307C}</a:tableStyleId>
              </a:tblPr>
              <a:tblGrid>
                <a:gridCol w="2106697">
                  <a:extLst>
                    <a:ext uri="{9D8B030D-6E8A-4147-A177-3AD203B41FA5}">
                      <a16:colId xmlns:a16="http://schemas.microsoft.com/office/drawing/2014/main" val="20000"/>
                    </a:ext>
                  </a:extLst>
                </a:gridCol>
                <a:gridCol w="2106697">
                  <a:extLst>
                    <a:ext uri="{9D8B030D-6E8A-4147-A177-3AD203B41FA5}">
                      <a16:colId xmlns:a16="http://schemas.microsoft.com/office/drawing/2014/main" val="20001"/>
                    </a:ext>
                  </a:extLst>
                </a:gridCol>
                <a:gridCol w="2106697">
                  <a:extLst>
                    <a:ext uri="{9D8B030D-6E8A-4147-A177-3AD203B41FA5}">
                      <a16:colId xmlns:a16="http://schemas.microsoft.com/office/drawing/2014/main" val="20002"/>
                    </a:ext>
                  </a:extLst>
                </a:gridCol>
                <a:gridCol w="2106697">
                  <a:extLst>
                    <a:ext uri="{9D8B030D-6E8A-4147-A177-3AD203B41FA5}">
                      <a16:colId xmlns:a16="http://schemas.microsoft.com/office/drawing/2014/main" val="20003"/>
                    </a:ext>
                  </a:extLst>
                </a:gridCol>
                <a:gridCol w="2106697">
                  <a:extLst>
                    <a:ext uri="{9D8B030D-6E8A-4147-A177-3AD203B41FA5}">
                      <a16:colId xmlns:a16="http://schemas.microsoft.com/office/drawing/2014/main" val="20004"/>
                    </a:ext>
                  </a:extLst>
                </a:gridCol>
              </a:tblGrid>
              <a:tr h="2556565">
                <a:tc>
                  <a:txBody>
                    <a:bodyPr/>
                    <a:lstStyle/>
                    <a:p>
                      <a:endParaRPr lang="en-US" sz="1600" dirty="0"/>
                    </a:p>
                  </a:txBody>
                  <a:tcPr marL="79001" marR="79001" marT="39501" marB="39501">
                    <a:solidFill>
                      <a:schemeClr val="accent2">
                        <a:lumMod val="20000"/>
                        <a:lumOff val="80000"/>
                      </a:schemeClr>
                    </a:solidFill>
                  </a:tcPr>
                </a:tc>
                <a:tc>
                  <a:txBody>
                    <a:bodyPr/>
                    <a:lstStyle/>
                    <a:p>
                      <a:endParaRPr lang="en-US" sz="1600" dirty="0"/>
                    </a:p>
                  </a:txBody>
                  <a:tcPr marL="79001" marR="79001" marT="39501" marB="39501"/>
                </a:tc>
                <a:tc>
                  <a:txBody>
                    <a:bodyPr/>
                    <a:lstStyle/>
                    <a:p>
                      <a:endParaRPr lang="en-US" sz="1600" dirty="0"/>
                    </a:p>
                  </a:txBody>
                  <a:tcPr marL="79001" marR="79001" marT="39501" marB="39501">
                    <a:solidFill>
                      <a:schemeClr val="accent2">
                        <a:lumMod val="20000"/>
                        <a:lumOff val="80000"/>
                      </a:schemeClr>
                    </a:solidFill>
                  </a:tcPr>
                </a:tc>
                <a:tc>
                  <a:txBody>
                    <a:bodyPr/>
                    <a:lstStyle/>
                    <a:p>
                      <a:endParaRPr lang="en-US" sz="1600" dirty="0"/>
                    </a:p>
                  </a:txBody>
                  <a:tcPr marL="79001" marR="79001" marT="39501" marB="39501"/>
                </a:tc>
                <a:tc>
                  <a:txBody>
                    <a:bodyPr/>
                    <a:lstStyle/>
                    <a:p>
                      <a:endParaRPr lang="en-US" sz="1600" dirty="0"/>
                    </a:p>
                  </a:txBody>
                  <a:tcPr marL="79001" marR="79001" marT="39501" marB="39501">
                    <a:solidFill>
                      <a:schemeClr val="accent2">
                        <a:lumMod val="20000"/>
                        <a:lumOff val="80000"/>
                      </a:schemeClr>
                    </a:solidFill>
                  </a:tcPr>
                </a:tc>
                <a:extLst>
                  <a:ext uri="{0D108BD9-81ED-4DB2-BD59-A6C34878D82A}">
                    <a16:rowId xmlns:a16="http://schemas.microsoft.com/office/drawing/2014/main" val="10000"/>
                  </a:ext>
                </a:extLst>
              </a:tr>
              <a:tr h="2556565">
                <a:tc>
                  <a:txBody>
                    <a:bodyPr/>
                    <a:lstStyle/>
                    <a:p>
                      <a:endParaRPr lang="en-US" sz="1600"/>
                    </a:p>
                  </a:txBody>
                  <a:tcPr marL="79001" marR="79001" marT="39501" marB="39501"/>
                </a:tc>
                <a:tc>
                  <a:txBody>
                    <a:bodyPr/>
                    <a:lstStyle/>
                    <a:p>
                      <a:endParaRPr lang="en-US" sz="1600" dirty="0"/>
                    </a:p>
                  </a:txBody>
                  <a:tcPr marL="79001" marR="79001" marT="39501" marB="39501">
                    <a:solidFill>
                      <a:schemeClr val="accent2">
                        <a:lumMod val="20000"/>
                        <a:lumOff val="80000"/>
                      </a:schemeClr>
                    </a:solidFill>
                  </a:tcPr>
                </a:tc>
                <a:tc>
                  <a:txBody>
                    <a:bodyPr/>
                    <a:lstStyle/>
                    <a:p>
                      <a:endParaRPr lang="en-US" sz="1600"/>
                    </a:p>
                  </a:txBody>
                  <a:tcPr marL="79001" marR="79001" marT="39501" marB="39501"/>
                </a:tc>
                <a:tc>
                  <a:txBody>
                    <a:bodyPr/>
                    <a:lstStyle/>
                    <a:p>
                      <a:endParaRPr lang="en-US" sz="1600" dirty="0"/>
                    </a:p>
                  </a:txBody>
                  <a:tcPr marL="79001" marR="79001" marT="39501" marB="39501">
                    <a:solidFill>
                      <a:schemeClr val="accent2">
                        <a:lumMod val="20000"/>
                        <a:lumOff val="80000"/>
                      </a:schemeClr>
                    </a:solidFill>
                  </a:tcPr>
                </a:tc>
                <a:tc>
                  <a:txBody>
                    <a:bodyPr/>
                    <a:lstStyle/>
                    <a:p>
                      <a:endParaRPr lang="en-US" sz="1600" dirty="0"/>
                    </a:p>
                  </a:txBody>
                  <a:tcPr marL="79001" marR="79001" marT="39501" marB="39501"/>
                </a:tc>
                <a:extLst>
                  <a:ext uri="{0D108BD9-81ED-4DB2-BD59-A6C34878D82A}">
                    <a16:rowId xmlns:a16="http://schemas.microsoft.com/office/drawing/2014/main" val="10001"/>
                  </a:ext>
                </a:extLst>
              </a:tr>
            </a:tbl>
          </a:graphicData>
        </a:graphic>
      </p:graphicFrame>
      <p:sp>
        <p:nvSpPr>
          <p:cNvPr id="12" name="Picture Placeholder 11"/>
          <p:cNvSpPr>
            <a:spLocks noGrp="1"/>
          </p:cNvSpPr>
          <p:nvPr>
            <p:ph type="pic" sz="quarter" idx="10" hasCustomPrompt="1"/>
          </p:nvPr>
        </p:nvSpPr>
        <p:spPr>
          <a:xfrm>
            <a:off x="1275802" y="1380697"/>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17" name="Picture Placeholder 11"/>
          <p:cNvSpPr>
            <a:spLocks noGrp="1"/>
          </p:cNvSpPr>
          <p:nvPr>
            <p:ph type="pic" sz="quarter" idx="11" hasCustomPrompt="1"/>
          </p:nvPr>
        </p:nvSpPr>
        <p:spPr>
          <a:xfrm>
            <a:off x="3366088" y="1380697"/>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19" name="Picture Placeholder 11"/>
          <p:cNvSpPr>
            <a:spLocks noGrp="1"/>
          </p:cNvSpPr>
          <p:nvPr>
            <p:ph type="pic" sz="quarter" idx="12" hasCustomPrompt="1"/>
          </p:nvPr>
        </p:nvSpPr>
        <p:spPr>
          <a:xfrm>
            <a:off x="5490591" y="1380697"/>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21" name="Picture Placeholder 11"/>
          <p:cNvSpPr>
            <a:spLocks noGrp="1"/>
          </p:cNvSpPr>
          <p:nvPr>
            <p:ph type="pic" sz="quarter" idx="13" hasCustomPrompt="1"/>
          </p:nvPr>
        </p:nvSpPr>
        <p:spPr>
          <a:xfrm>
            <a:off x="7601794" y="1380697"/>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23" name="Picture Placeholder 11"/>
          <p:cNvSpPr>
            <a:spLocks noGrp="1"/>
          </p:cNvSpPr>
          <p:nvPr>
            <p:ph type="pic" sz="quarter" idx="14" hasCustomPrompt="1"/>
          </p:nvPr>
        </p:nvSpPr>
        <p:spPr>
          <a:xfrm>
            <a:off x="9713187" y="1380697"/>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27" name="Picture Placeholder 11"/>
          <p:cNvSpPr>
            <a:spLocks noGrp="1"/>
          </p:cNvSpPr>
          <p:nvPr>
            <p:ph type="pic" sz="quarter" idx="15" hasCustomPrompt="1"/>
          </p:nvPr>
        </p:nvSpPr>
        <p:spPr>
          <a:xfrm>
            <a:off x="1283140" y="3998450"/>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29" name="Picture Placeholder 11"/>
          <p:cNvSpPr>
            <a:spLocks noGrp="1"/>
          </p:cNvSpPr>
          <p:nvPr>
            <p:ph type="pic" sz="quarter" idx="16" hasCustomPrompt="1"/>
          </p:nvPr>
        </p:nvSpPr>
        <p:spPr>
          <a:xfrm>
            <a:off x="3366088" y="3998450"/>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31" name="Picture Placeholder 11"/>
          <p:cNvSpPr>
            <a:spLocks noGrp="1"/>
          </p:cNvSpPr>
          <p:nvPr>
            <p:ph type="pic" sz="quarter" idx="17" hasCustomPrompt="1"/>
          </p:nvPr>
        </p:nvSpPr>
        <p:spPr>
          <a:xfrm>
            <a:off x="5490591" y="3998450"/>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33" name="Picture Placeholder 11"/>
          <p:cNvSpPr>
            <a:spLocks noGrp="1"/>
          </p:cNvSpPr>
          <p:nvPr>
            <p:ph type="pic" sz="quarter" idx="18" hasCustomPrompt="1"/>
          </p:nvPr>
        </p:nvSpPr>
        <p:spPr>
          <a:xfrm>
            <a:off x="7601794" y="3997794"/>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35" name="Picture Placeholder 11"/>
          <p:cNvSpPr>
            <a:spLocks noGrp="1"/>
          </p:cNvSpPr>
          <p:nvPr>
            <p:ph type="pic" sz="quarter" idx="19" hasCustomPrompt="1"/>
          </p:nvPr>
        </p:nvSpPr>
        <p:spPr>
          <a:xfrm>
            <a:off x="9713187" y="3998450"/>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4" name="Text Placeholder 3"/>
          <p:cNvSpPr>
            <a:spLocks noGrp="1"/>
          </p:cNvSpPr>
          <p:nvPr>
            <p:ph type="body" sz="quarter" idx="20" hasCustomPrompt="1"/>
          </p:nvPr>
        </p:nvSpPr>
        <p:spPr>
          <a:xfrm>
            <a:off x="819018" y="277523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2" name="Text Placeholder 3"/>
          <p:cNvSpPr>
            <a:spLocks noGrp="1"/>
          </p:cNvSpPr>
          <p:nvPr>
            <p:ph type="body" sz="quarter" idx="21" hasCustomPrompt="1"/>
          </p:nvPr>
        </p:nvSpPr>
        <p:spPr>
          <a:xfrm>
            <a:off x="2909304" y="277523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3" name="Text Placeholder 3"/>
          <p:cNvSpPr>
            <a:spLocks noGrp="1"/>
          </p:cNvSpPr>
          <p:nvPr>
            <p:ph type="body" sz="quarter" idx="22" hasCustomPrompt="1"/>
          </p:nvPr>
        </p:nvSpPr>
        <p:spPr>
          <a:xfrm>
            <a:off x="5033807" y="277523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4" name="Text Placeholder 3"/>
          <p:cNvSpPr>
            <a:spLocks noGrp="1"/>
          </p:cNvSpPr>
          <p:nvPr>
            <p:ph type="body" sz="quarter" idx="23" hasCustomPrompt="1"/>
          </p:nvPr>
        </p:nvSpPr>
        <p:spPr>
          <a:xfrm>
            <a:off x="7145010" y="277523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5" name="Text Placeholder 3"/>
          <p:cNvSpPr>
            <a:spLocks noGrp="1"/>
          </p:cNvSpPr>
          <p:nvPr>
            <p:ph type="body" sz="quarter" idx="24" hasCustomPrompt="1"/>
          </p:nvPr>
        </p:nvSpPr>
        <p:spPr>
          <a:xfrm>
            <a:off x="9256403" y="277523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6" name="Text Placeholder 3"/>
          <p:cNvSpPr>
            <a:spLocks noGrp="1"/>
          </p:cNvSpPr>
          <p:nvPr>
            <p:ph type="body" sz="quarter" idx="25" hasCustomPrompt="1"/>
          </p:nvPr>
        </p:nvSpPr>
        <p:spPr>
          <a:xfrm>
            <a:off x="826356" y="5385729"/>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7" name="Text Placeholder 3"/>
          <p:cNvSpPr>
            <a:spLocks noGrp="1"/>
          </p:cNvSpPr>
          <p:nvPr>
            <p:ph type="body" sz="quarter" idx="26" hasCustomPrompt="1"/>
          </p:nvPr>
        </p:nvSpPr>
        <p:spPr>
          <a:xfrm>
            <a:off x="2909304" y="5385729"/>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8" name="Text Placeholder 3"/>
          <p:cNvSpPr>
            <a:spLocks noGrp="1"/>
          </p:cNvSpPr>
          <p:nvPr>
            <p:ph type="body" sz="quarter" idx="27" hasCustomPrompt="1"/>
          </p:nvPr>
        </p:nvSpPr>
        <p:spPr>
          <a:xfrm>
            <a:off x="5033807" y="5385729"/>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9" name="Text Placeholder 3"/>
          <p:cNvSpPr>
            <a:spLocks noGrp="1"/>
          </p:cNvSpPr>
          <p:nvPr>
            <p:ph type="body" sz="quarter" idx="28" hasCustomPrompt="1"/>
          </p:nvPr>
        </p:nvSpPr>
        <p:spPr>
          <a:xfrm>
            <a:off x="7145010" y="538507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50" name="Text Placeholder 3"/>
          <p:cNvSpPr>
            <a:spLocks noGrp="1"/>
          </p:cNvSpPr>
          <p:nvPr>
            <p:ph type="body" sz="quarter" idx="29" hasCustomPrompt="1"/>
          </p:nvPr>
        </p:nvSpPr>
        <p:spPr>
          <a:xfrm>
            <a:off x="9256403" y="5385729"/>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Tree>
    <p:extLst>
      <p:ext uri="{BB962C8B-B14F-4D97-AF65-F5344CB8AC3E}">
        <p14:creationId xmlns:p14="http://schemas.microsoft.com/office/powerpoint/2010/main" val="39429725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ide title+image with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0" hasCustomPrompt="1"/>
          </p:nvPr>
        </p:nvSpPr>
        <p:spPr>
          <a:xfrm>
            <a:off x="0" y="-9939"/>
            <a:ext cx="4980298" cy="6589643"/>
          </a:xfrm>
          <a:solidFill>
            <a:schemeClr val="accent2"/>
          </a:solidFill>
          <a:ln>
            <a:noFill/>
          </a:ln>
        </p:spPr>
        <p:txBody>
          <a:bodyPr/>
          <a:lstStyle>
            <a:lvl1pPr marL="0" indent="0" algn="ctr">
              <a:buFont typeface="+mj-lt"/>
              <a:buNone/>
              <a:defRPr/>
            </a:lvl1pPr>
          </a:lstStyle>
          <a:p>
            <a:r>
              <a:rPr lang="vi-VN" dirty="0"/>
              <a:t>background picture</a:t>
            </a:r>
            <a:endParaRPr lang="en-US" dirty="0"/>
          </a:p>
        </p:txBody>
      </p:sp>
      <p:sp>
        <p:nvSpPr>
          <p:cNvPr id="3" name="Content Placeholder 2"/>
          <p:cNvSpPr>
            <a:spLocks noGrp="1"/>
          </p:cNvSpPr>
          <p:nvPr>
            <p:ph idx="1" hasCustomPrompt="1"/>
          </p:nvPr>
        </p:nvSpPr>
        <p:spPr>
          <a:xfrm>
            <a:off x="5737946" y="987425"/>
            <a:ext cx="5692054" cy="4873625"/>
          </a:xfrm>
        </p:spPr>
        <p:txBody>
          <a:bodyPr/>
          <a:lstStyle>
            <a:lvl1pPr marL="228600" indent="-228600">
              <a:buFont typeface="Wingdings" pitchFamily="2" charset="2"/>
              <a:buChar char="§"/>
              <a:defRPr sz="3200"/>
            </a:lvl1pPr>
            <a:lvl2pPr marL="685800" indent="-228600">
              <a:buFont typeface="Wingdings" pitchFamily="2" charset="2"/>
              <a:buChar char="§"/>
              <a:defRPr sz="2800"/>
            </a:lvl2pPr>
            <a:lvl3pPr marL="1143000" indent="-228600">
              <a:buFont typeface="Wingdings" pitchFamily="2" charset="2"/>
              <a:buChar char="§"/>
              <a:defRPr sz="2400"/>
            </a:lvl3pPr>
            <a:lvl4pPr marL="1600200" indent="-228600">
              <a:buFont typeface="Wingdings" pitchFamily="2" charset="2"/>
              <a:buChar char="§"/>
              <a:defRPr sz="2000"/>
            </a:lvl4pPr>
            <a:lvl5pPr marL="2057400" indent="-228600">
              <a:buFont typeface="Wingdings" pitchFamily="2" charset="2"/>
              <a:buChar char="§"/>
              <a:defRPr sz="2000"/>
            </a:lvl5pPr>
            <a:lvl6pPr>
              <a:defRPr sz="2000"/>
            </a:lvl6pPr>
            <a:lvl7pPr>
              <a:defRPr sz="2000"/>
            </a:lvl7pPr>
            <a:lvl8pPr>
              <a:defRPr sz="2000"/>
            </a:lvl8pPr>
            <a:lvl9pPr>
              <a:defRPr sz="2000"/>
            </a:lvl9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82921" y="4343398"/>
            <a:ext cx="3932237" cy="1192697"/>
          </a:xfrm>
        </p:spPr>
        <p:txBody>
          <a:bodyPr anchor="t"/>
          <a:lstStyle>
            <a:lvl1pPr algn="ctr">
              <a:defRPr sz="3200">
                <a:solidFill>
                  <a:schemeClr val="bg1"/>
                </a:solidFill>
              </a:defRPr>
            </a:lvl1pPr>
          </a:lstStyle>
          <a:p>
            <a:r>
              <a:rPr lang="vi-VN" dirty="0"/>
              <a:t>Click to edit </a:t>
            </a:r>
            <a:r>
              <a:rPr lang="en-US" dirty="0"/>
              <a:t>name</a:t>
            </a:r>
          </a:p>
        </p:txBody>
      </p:sp>
      <p:sp>
        <p:nvSpPr>
          <p:cNvPr id="13" name="Picture Placeholder 12"/>
          <p:cNvSpPr>
            <a:spLocks noGrp="1"/>
          </p:cNvSpPr>
          <p:nvPr>
            <p:ph type="pic" sz="quarter" idx="11" hasCustomPrompt="1"/>
          </p:nvPr>
        </p:nvSpPr>
        <p:spPr>
          <a:xfrm>
            <a:off x="4411693" y="1480532"/>
            <a:ext cx="2652505" cy="2654300"/>
          </a:xfrm>
          <a:ln>
            <a:solidFill>
              <a:schemeClr val="bg1"/>
            </a:solidFill>
          </a:ln>
        </p:spPr>
        <p:txBody>
          <a:bodyPr/>
          <a:lstStyle>
            <a:lvl1pPr marL="0" indent="0">
              <a:buNone/>
              <a:defRPr>
                <a:solidFill>
                  <a:schemeClr val="tx1"/>
                </a:solidFill>
              </a:defRPr>
            </a:lvl1pPr>
          </a:lstStyle>
          <a:p>
            <a:r>
              <a:rPr lang="vi-VN" dirty="0"/>
              <a:t>Place white icon inside here</a:t>
            </a:r>
            <a:endParaRPr lang="en-US" dirty="0"/>
          </a:p>
        </p:txBody>
      </p:sp>
    </p:spTree>
    <p:extLst>
      <p:ext uri="{BB962C8B-B14F-4D97-AF65-F5344CB8AC3E}">
        <p14:creationId xmlns:p14="http://schemas.microsoft.com/office/powerpoint/2010/main" val="42636357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Left - right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p:cNvSpPr/>
          <p:nvPr/>
        </p:nvSpPr>
        <p:spPr>
          <a:xfrm>
            <a:off x="0" y="-9938"/>
            <a:ext cx="4979504" cy="657970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solidFill>
                <a:schemeClr val="accent2">
                  <a:lumMod val="20000"/>
                  <a:lumOff val="80000"/>
                </a:schemeClr>
              </a:solidFill>
            </a:endParaRPr>
          </a:p>
        </p:txBody>
      </p:sp>
      <p:sp>
        <p:nvSpPr>
          <p:cNvPr id="3" name="Content Placeholder 2"/>
          <p:cNvSpPr>
            <a:spLocks noGrp="1"/>
          </p:cNvSpPr>
          <p:nvPr>
            <p:ph idx="1"/>
          </p:nvPr>
        </p:nvSpPr>
        <p:spPr>
          <a:xfrm>
            <a:off x="5682343" y="1465300"/>
            <a:ext cx="5910943" cy="4804870"/>
          </a:xfrm>
        </p:spPr>
        <p:txBody>
          <a:bodyPr>
            <a:normAutofit/>
          </a:bodyPr>
          <a:lstStyle>
            <a:lvl1pPr marL="342900" indent="-342900">
              <a:buFont typeface="Wingdings" pitchFamily="2" charset="2"/>
              <a:buChar char="§"/>
              <a:defRPr sz="2400"/>
            </a:lvl1pPr>
            <a:lvl2pPr marL="800100" indent="-342900">
              <a:buFont typeface="Wingdings" pitchFamily="2" charset="2"/>
              <a:buChar char="§"/>
              <a:defRPr sz="2400"/>
            </a:lvl2pPr>
            <a:lvl3pPr marL="1257300" indent="-342900">
              <a:buFont typeface="Wingdings" pitchFamily="2" charset="2"/>
              <a:buChar char="§"/>
              <a:defRPr sz="2000"/>
            </a:lvl3pPr>
            <a:lvl4pPr marL="1714500" indent="-342900">
              <a:buFont typeface="Wingdings" pitchFamily="2" charset="2"/>
              <a:buChar char="§"/>
              <a:defRPr sz="2000"/>
            </a:lvl4pPr>
            <a:lvl5pPr marL="2171700" indent="-342900">
              <a:buFont typeface="Wingdings" pitchFamily="2" charset="2"/>
              <a:buChar cha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2"/>
          </p:nvPr>
        </p:nvSpPr>
        <p:spPr>
          <a:xfrm>
            <a:off x="511629" y="1465299"/>
            <a:ext cx="4003529" cy="4804871"/>
          </a:xfrm>
        </p:spPr>
        <p:txBody>
          <a:bodyPr>
            <a:normAutofit/>
          </a:bodyPr>
          <a:lstStyle>
            <a:lvl1pPr>
              <a:defRPr sz="2400">
                <a:solidFill>
                  <a:schemeClr val="tx1"/>
                </a:solidFill>
              </a:defRPr>
            </a:lvl1pPr>
            <a:lvl2pPr>
              <a:defRPr sz="24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682343" y="365125"/>
            <a:ext cx="5910943" cy="833180"/>
          </a:xfrm>
        </p:spPr>
        <p:txBody>
          <a:bodyPr anchor="b">
            <a:normAutofit/>
          </a:bodyPr>
          <a:lstStyle>
            <a:lvl1pPr>
              <a:defRPr sz="2800">
                <a:solidFill>
                  <a:schemeClr val="tx1"/>
                </a:solidFill>
              </a:defRPr>
            </a:lvl1pPr>
          </a:lstStyle>
          <a:p>
            <a:r>
              <a:rPr lang="vi-VN" dirty="0"/>
              <a:t>Heading line</a:t>
            </a:r>
            <a:endParaRPr lang="en-US" dirty="0"/>
          </a:p>
        </p:txBody>
      </p:sp>
      <p:sp>
        <p:nvSpPr>
          <p:cNvPr id="17" name="Text Placeholder 16"/>
          <p:cNvSpPr>
            <a:spLocks noGrp="1"/>
          </p:cNvSpPr>
          <p:nvPr>
            <p:ph type="body" sz="quarter" idx="13" hasCustomPrompt="1"/>
          </p:nvPr>
        </p:nvSpPr>
        <p:spPr>
          <a:xfrm>
            <a:off x="511629" y="365125"/>
            <a:ext cx="4003529" cy="833180"/>
          </a:xfrm>
        </p:spPr>
        <p:txBody>
          <a:bodyPr vert="horz" lIns="91440" tIns="45720" rIns="91440" bIns="45720" rtlCol="0" anchor="b">
            <a:normAutofit/>
          </a:bodyPr>
          <a:lstStyle>
            <a:lvl1pPr>
              <a:defRPr lang="en-US" sz="2800" b="1" i="0" dirty="0">
                <a:solidFill>
                  <a:schemeClr val="accent4"/>
                </a:solidFill>
                <a:latin typeface="Arial" panose="020B0604020202020204" pitchFamily="34" charset="0"/>
                <a:ea typeface="Arial" panose="020B0604020202020204" pitchFamily="34" charset="0"/>
                <a:cs typeface="Arial" panose="020B0604020202020204" pitchFamily="34" charset="0"/>
              </a:defRPr>
            </a:lvl1pPr>
          </a:lstStyle>
          <a:p>
            <a:pPr marL="0" lvl="0">
              <a:spcBef>
                <a:spcPct val="0"/>
              </a:spcBef>
              <a:buNone/>
            </a:pPr>
            <a:r>
              <a:rPr lang="vi-VN" dirty="0"/>
              <a:t>Click to edit heading</a:t>
            </a:r>
            <a:endParaRPr lang="en-US" dirty="0"/>
          </a:p>
        </p:txBody>
      </p:sp>
    </p:spTree>
    <p:extLst>
      <p:ext uri="{BB962C8B-B14F-4D97-AF65-F5344CB8AC3E}">
        <p14:creationId xmlns:p14="http://schemas.microsoft.com/office/powerpoint/2010/main" val="14282654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op-bottom content">
    <p:spTree>
      <p:nvGrpSpPr>
        <p:cNvPr id="1" name=""/>
        <p:cNvGrpSpPr/>
        <p:nvPr/>
      </p:nvGrpSpPr>
      <p:grpSpPr>
        <a:xfrm>
          <a:off x="0" y="0"/>
          <a:ext cx="0" cy="0"/>
          <a:chOff x="0" y="0"/>
          <a:chExt cx="0" cy="0"/>
        </a:xfrm>
      </p:grpSpPr>
      <p:sp>
        <p:nvSpPr>
          <p:cNvPr id="11" name="Rectangle 10"/>
          <p:cNvSpPr/>
          <p:nvPr/>
        </p:nvSpPr>
        <p:spPr>
          <a:xfrm>
            <a:off x="0" y="4376057"/>
            <a:ext cx="12192000" cy="248194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solidFill>
                <a:schemeClr val="accent2">
                  <a:lumMod val="20000"/>
                  <a:lumOff val="80000"/>
                </a:schemeClr>
              </a:solidFill>
            </a:endParaRPr>
          </a:p>
        </p:txBody>
      </p:sp>
      <p:sp>
        <p:nvSpPr>
          <p:cNvPr id="3" name="Content Placeholder 2"/>
          <p:cNvSpPr>
            <a:spLocks noGrp="1"/>
          </p:cNvSpPr>
          <p:nvPr>
            <p:ph idx="1"/>
          </p:nvPr>
        </p:nvSpPr>
        <p:spPr>
          <a:xfrm>
            <a:off x="838199" y="1097348"/>
            <a:ext cx="10863944" cy="2832354"/>
          </a:xfrm>
        </p:spPr>
        <p:txBody>
          <a:bodyPr>
            <a:normAutofit/>
          </a:bodyPr>
          <a:lstStyle>
            <a:lvl1pPr marL="228600" indent="-228600">
              <a:buFont typeface="Wingdings" pitchFamily="2" charset="2"/>
              <a:buChar char="§"/>
              <a:defRPr sz="2400"/>
            </a:lvl1pPr>
            <a:lvl2pPr marL="685800" indent="-228600">
              <a:buFont typeface="Wingdings" pitchFamily="2" charset="2"/>
              <a:buChar char="§"/>
              <a:defRPr sz="2400"/>
            </a:lvl2pPr>
            <a:lvl3pPr marL="1143000" indent="-228600">
              <a:buFont typeface="Wingdings" pitchFamily="2" charset="2"/>
              <a:buChar char="§"/>
              <a:defRPr sz="2000"/>
            </a:lvl3pPr>
            <a:lvl4pPr marL="1600200" indent="-228600">
              <a:buFont typeface="Wingdings" pitchFamily="2" charset="2"/>
              <a:buChar char="§"/>
              <a:defRPr sz="2000"/>
            </a:lvl4pPr>
            <a:lvl5pPr marL="2057400" indent="-228600">
              <a:buFont typeface="Wingdings" pitchFamily="2" charset="2"/>
              <a:buChar cha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2"/>
          </p:nvPr>
        </p:nvSpPr>
        <p:spPr>
          <a:xfrm>
            <a:off x="838199" y="5007429"/>
            <a:ext cx="10863944" cy="1508123"/>
          </a:xfrm>
        </p:spPr>
        <p:txBody>
          <a:bodyPr>
            <a:noAutofit/>
          </a:bodyPr>
          <a:lstStyle>
            <a:lvl1pPr marL="228600" indent="-228600">
              <a:buFont typeface="Wingdings" pitchFamily="2" charset="2"/>
              <a:buChar char="§"/>
              <a:defRPr sz="2000">
                <a:solidFill>
                  <a:schemeClr val="tx1"/>
                </a:solidFill>
              </a:defRPr>
            </a:lvl1pPr>
            <a:lvl2pPr marL="685800" indent="-228600">
              <a:buFont typeface="Wingdings" pitchFamily="2" charset="2"/>
              <a:buChar char="§"/>
              <a:defRPr sz="2000">
                <a:solidFill>
                  <a:schemeClr val="tx1"/>
                </a:solidFill>
              </a:defRPr>
            </a:lvl2pPr>
            <a:lvl3pPr marL="1143000" indent="-228600">
              <a:buFont typeface="Wingdings" pitchFamily="2" charset="2"/>
              <a:buChar char="§"/>
              <a:defRPr sz="2000">
                <a:solidFill>
                  <a:schemeClr val="tx1"/>
                </a:solidFill>
              </a:defRPr>
            </a:lvl3pPr>
            <a:lvl4pPr marL="1600200" indent="-228600">
              <a:buFont typeface="Wingdings" pitchFamily="2" charset="2"/>
              <a:buChar char="§"/>
              <a:defRPr sz="2000">
                <a:solidFill>
                  <a:schemeClr val="tx1"/>
                </a:solidFill>
              </a:defRPr>
            </a:lvl4pPr>
            <a:lvl5pPr marL="2057400" indent="-228600">
              <a:buFont typeface="Wingdings" pitchFamily="2" charset="2"/>
              <a:buChar char="§"/>
              <a:defRPr sz="2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6"/>
          <p:cNvSpPr>
            <a:spLocks noGrp="1"/>
          </p:cNvSpPr>
          <p:nvPr>
            <p:ph type="body" sz="quarter" idx="13" hasCustomPrompt="1"/>
          </p:nvPr>
        </p:nvSpPr>
        <p:spPr>
          <a:xfrm>
            <a:off x="838199" y="4507593"/>
            <a:ext cx="10863944" cy="409740"/>
          </a:xfrm>
        </p:spPr>
        <p:txBody>
          <a:bodyPr vert="horz" lIns="91440" tIns="45720" rIns="91440" bIns="45720" rtlCol="0" anchor="b">
            <a:normAutofit/>
          </a:bodyPr>
          <a:lstStyle>
            <a:lvl1pPr>
              <a:defRPr lang="en-US" sz="2800" b="0" dirty="0">
                <a:solidFill>
                  <a:schemeClr val="tx1"/>
                </a:solidFill>
                <a:latin typeface="Arial" charset="0"/>
                <a:ea typeface="Arial" charset="0"/>
                <a:cs typeface="Arial" charset="0"/>
              </a:defRPr>
            </a:lvl1pPr>
          </a:lstStyle>
          <a:p>
            <a:pPr marL="0" lvl="0">
              <a:spcBef>
                <a:spcPct val="0"/>
              </a:spcBef>
              <a:buNone/>
            </a:pPr>
            <a:r>
              <a:rPr lang="vi-VN" dirty="0"/>
              <a:t>Click to edit heading</a:t>
            </a:r>
            <a:endParaRPr lang="en-US" dirty="0"/>
          </a:p>
        </p:txBody>
      </p:sp>
      <p:sp>
        <p:nvSpPr>
          <p:cNvPr id="2" name="Title 1"/>
          <p:cNvSpPr>
            <a:spLocks noGrp="1"/>
          </p:cNvSpPr>
          <p:nvPr>
            <p:ph type="title" hasCustomPrompt="1"/>
          </p:nvPr>
        </p:nvSpPr>
        <p:spPr>
          <a:xfrm>
            <a:off x="838199" y="397874"/>
            <a:ext cx="10863943" cy="615495"/>
          </a:xfrm>
        </p:spPr>
        <p:txBody>
          <a:bodyPr/>
          <a:lstStyle>
            <a:lvl1pPr algn="l">
              <a:defRPr/>
            </a:lvl1pPr>
          </a:lstStyle>
          <a:p>
            <a:r>
              <a:rPr lang="en-US" dirty="0"/>
              <a:t>Main heading</a:t>
            </a:r>
          </a:p>
        </p:txBody>
      </p:sp>
    </p:spTree>
    <p:extLst>
      <p:ext uri="{BB962C8B-B14F-4D97-AF65-F5344CB8AC3E}">
        <p14:creationId xmlns:p14="http://schemas.microsoft.com/office/powerpoint/2010/main" val="12620040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erson's 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49CC22-74F8-8C4A-BD2B-104067FA4DAB}"/>
              </a:ext>
            </a:extLst>
          </p:cNvPr>
          <p:cNvSpPr>
            <a:spLocks noGrp="1"/>
          </p:cNvSpPr>
          <p:nvPr>
            <p:ph sz="quarter" idx="14" hasCustomPrompt="1"/>
          </p:nvPr>
        </p:nvSpPr>
        <p:spPr>
          <a:xfrm>
            <a:off x="-26988" y="1"/>
            <a:ext cx="3525838" cy="6579704"/>
          </a:xfrm>
          <a:solidFill>
            <a:srgbClr val="9AA6F1"/>
          </a:solidFill>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 </a:t>
            </a:r>
          </a:p>
        </p:txBody>
      </p:sp>
      <p:sp>
        <p:nvSpPr>
          <p:cNvPr id="8" name="Picture Placeholder 7"/>
          <p:cNvSpPr>
            <a:spLocks noGrp="1"/>
          </p:cNvSpPr>
          <p:nvPr>
            <p:ph type="pic" sz="quarter" idx="10" hasCustomPrompt="1"/>
          </p:nvPr>
        </p:nvSpPr>
        <p:spPr>
          <a:xfrm>
            <a:off x="649288" y="1271588"/>
            <a:ext cx="3260725" cy="4056062"/>
          </a:xfrm>
        </p:spPr>
        <p:txBody>
          <a:bodyPr/>
          <a:lstStyle>
            <a:lvl1pPr marL="0" indent="0">
              <a:buNone/>
              <a:defRPr/>
            </a:lvl1pPr>
          </a:lstStyle>
          <a:p>
            <a:r>
              <a:rPr lang="vi-VN" dirty="0"/>
              <a:t>Insert profile photo here</a:t>
            </a:r>
            <a:endParaRPr lang="en-US" dirty="0"/>
          </a:p>
        </p:txBody>
      </p:sp>
      <p:sp>
        <p:nvSpPr>
          <p:cNvPr id="10" name="Text Placeholder 9"/>
          <p:cNvSpPr>
            <a:spLocks noGrp="1"/>
          </p:cNvSpPr>
          <p:nvPr>
            <p:ph type="body" sz="quarter" idx="11" hasCustomPrompt="1"/>
          </p:nvPr>
        </p:nvSpPr>
        <p:spPr>
          <a:xfrm>
            <a:off x="4689075" y="489709"/>
            <a:ext cx="6589158" cy="781879"/>
          </a:xfrm>
        </p:spPr>
        <p:txBody>
          <a:bodyPr anchor="b">
            <a:normAutofit/>
          </a:bodyPr>
          <a:lstStyle>
            <a:lvl1pPr marL="0" indent="0">
              <a:buNone/>
              <a:defRPr sz="3200" b="1" i="0">
                <a:solidFill>
                  <a:schemeClr val="accent4"/>
                </a:solidFill>
                <a:latin typeface="Arial" panose="020B0604020202020204" pitchFamily="34" charset="0"/>
                <a:cs typeface="Arial" panose="020B0604020202020204" pitchFamily="34" charset="0"/>
              </a:defRPr>
            </a:lvl1pPr>
          </a:lstStyle>
          <a:p>
            <a:pPr lvl="0"/>
            <a:r>
              <a:rPr lang="vi-VN" dirty="0"/>
              <a:t>Full name here</a:t>
            </a:r>
            <a:endParaRPr lang="en-US" dirty="0"/>
          </a:p>
        </p:txBody>
      </p:sp>
      <p:sp>
        <p:nvSpPr>
          <p:cNvPr id="11" name="Text Placeholder 9"/>
          <p:cNvSpPr>
            <a:spLocks noGrp="1"/>
          </p:cNvSpPr>
          <p:nvPr>
            <p:ph type="body" sz="quarter" idx="12" hasCustomPrompt="1"/>
          </p:nvPr>
        </p:nvSpPr>
        <p:spPr>
          <a:xfrm>
            <a:off x="4689075" y="1391479"/>
            <a:ext cx="6589158" cy="516836"/>
          </a:xfrm>
        </p:spPr>
        <p:txBody>
          <a:bodyPr anchor="t">
            <a:normAutofit/>
          </a:bodyPr>
          <a:lstStyle>
            <a:lvl1pPr marL="0" indent="0">
              <a:buNone/>
              <a:defRPr sz="2400">
                <a:solidFill>
                  <a:schemeClr val="accent2"/>
                </a:solidFill>
              </a:defRPr>
            </a:lvl1pPr>
          </a:lstStyle>
          <a:p>
            <a:pPr lvl="0"/>
            <a:r>
              <a:rPr lang="vi-VN" dirty="0"/>
              <a:t>Title or position</a:t>
            </a:r>
            <a:endParaRPr lang="en-US" dirty="0"/>
          </a:p>
        </p:txBody>
      </p:sp>
      <p:sp>
        <p:nvSpPr>
          <p:cNvPr id="13" name="Text Placeholder 12"/>
          <p:cNvSpPr>
            <a:spLocks noGrp="1"/>
          </p:cNvSpPr>
          <p:nvPr>
            <p:ph type="body" sz="quarter" idx="13"/>
          </p:nvPr>
        </p:nvSpPr>
        <p:spPr>
          <a:xfrm>
            <a:off x="4688732" y="2305878"/>
            <a:ext cx="6588868" cy="4082222"/>
          </a:xfrm>
        </p:spPr>
        <p:txBody>
          <a:bodyPr/>
          <a:lstStyle>
            <a:lvl1pPr>
              <a:defRPr sz="2100"/>
            </a:lvl1pPr>
            <a:lvl2pPr>
              <a:defRPr sz="2100"/>
            </a:lvl2pPr>
            <a:lvl3pPr>
              <a:defRPr sz="21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43512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icture with Caption 1/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435"/>
            <a:ext cx="4494212" cy="1320800"/>
          </a:xfrm>
        </p:spPr>
        <p:txBody>
          <a:bodyPr anchor="b"/>
          <a:lstStyle>
            <a:lvl1pPr>
              <a:defRPr sz="3200">
                <a:solidFill>
                  <a:schemeClr val="accent4"/>
                </a:solidFill>
              </a:defRPr>
            </a:lvl1pPr>
          </a:lstStyle>
          <a:p>
            <a:r>
              <a:rPr lang="vi-VN" dirty="0"/>
              <a:t>Click to add title</a:t>
            </a:r>
            <a:endParaRPr lang="en-US" dirty="0"/>
          </a:p>
        </p:txBody>
      </p:sp>
      <p:sp>
        <p:nvSpPr>
          <p:cNvPr id="3" name="Picture Placeholder 2"/>
          <p:cNvSpPr>
            <a:spLocks noGrp="1"/>
          </p:cNvSpPr>
          <p:nvPr>
            <p:ph type="pic" idx="1" hasCustomPrompt="1"/>
          </p:nvPr>
        </p:nvSpPr>
        <p:spPr>
          <a:xfrm>
            <a:off x="6045200" y="97536"/>
            <a:ext cx="6037072" cy="647223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10" name="Text Placeholder 9"/>
          <p:cNvSpPr>
            <a:spLocks noGrp="1"/>
          </p:cNvSpPr>
          <p:nvPr>
            <p:ph type="body" sz="quarter" idx="10"/>
          </p:nvPr>
        </p:nvSpPr>
        <p:spPr>
          <a:xfrm>
            <a:off x="839788" y="1655099"/>
            <a:ext cx="4494212" cy="3327400"/>
          </a:xfrm>
        </p:spPr>
        <p:txBody>
          <a:bodyPr/>
          <a:lstStyle>
            <a:lvl1pPr marL="228600" indent="-228600">
              <a:buFont typeface="Wingdings" pitchFamily="2" charset="2"/>
              <a:buChar char="§"/>
              <a:defRPr sz="2400"/>
            </a:lvl1pPr>
            <a:lvl2pPr marL="685800" indent="-228600">
              <a:buFont typeface="Wingdings" pitchFamily="2" charset="2"/>
              <a:buChar char="§"/>
              <a:defRPr sz="2000"/>
            </a:lvl2pPr>
            <a:lvl3pPr marL="1143000" indent="-228600">
              <a:buFont typeface="Wingdings" pitchFamily="2" charset="2"/>
              <a:buChar char="§"/>
              <a:defRPr sz="2000"/>
            </a:lvl3pPr>
            <a:lvl4pPr marL="1600200" indent="-228600">
              <a:buFont typeface="Wingdings" pitchFamily="2" charset="2"/>
              <a:buChar char="§"/>
              <a:defRPr sz="2000"/>
            </a:lvl4pPr>
            <a:lvl5pPr marL="2057400" indent="-228600">
              <a:buFont typeface="Wingdings" pitchFamily="2" charset="2"/>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911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839788" y="0"/>
            <a:ext cx="4494212" cy="1320800"/>
          </a:xfrm>
        </p:spPr>
        <p:txBody>
          <a:bodyPr anchor="b"/>
          <a:lstStyle>
            <a:lvl1pPr>
              <a:defRPr sz="3200">
                <a:solidFill>
                  <a:schemeClr val="accent4"/>
                </a:solidFill>
              </a:defRPr>
            </a:lvl1pPr>
          </a:lstStyle>
          <a:p>
            <a:r>
              <a:rPr lang="vi-VN" dirty="0"/>
              <a:t>Click to add title</a:t>
            </a:r>
            <a:endParaRPr lang="en-US" dirty="0"/>
          </a:p>
        </p:txBody>
      </p:sp>
      <p:sp>
        <p:nvSpPr>
          <p:cNvPr id="7" name="Picture Placeholder 2"/>
          <p:cNvSpPr>
            <a:spLocks noGrp="1"/>
          </p:cNvSpPr>
          <p:nvPr>
            <p:ph type="pic" idx="1" hasCustomPrompt="1"/>
          </p:nvPr>
        </p:nvSpPr>
        <p:spPr>
          <a:xfrm>
            <a:off x="6045200" y="109728"/>
            <a:ext cx="6037072" cy="31541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9" name="Text Placeholder 9"/>
          <p:cNvSpPr>
            <a:spLocks noGrp="1"/>
          </p:cNvSpPr>
          <p:nvPr>
            <p:ph type="body" sz="quarter" idx="10"/>
          </p:nvPr>
        </p:nvSpPr>
        <p:spPr>
          <a:xfrm>
            <a:off x="839788" y="1670486"/>
            <a:ext cx="4494212" cy="3708401"/>
          </a:xfrm>
        </p:spPr>
        <p:txBody>
          <a:bodyPr/>
          <a:lstStyle>
            <a:lvl1pPr marL="228600" indent="-228600">
              <a:buFont typeface="Wingdings" pitchFamily="2" charset="2"/>
              <a:buChar char="§"/>
              <a:defRPr sz="2400"/>
            </a:lvl1pPr>
            <a:lvl2pPr marL="685800" indent="-228600">
              <a:buFont typeface="Wingdings" pitchFamily="2" charset="2"/>
              <a:buChar char="§"/>
              <a:defRPr sz="2400"/>
            </a:lvl2pPr>
            <a:lvl3pPr marL="1143000" indent="-228600">
              <a:buFont typeface="Wingdings" pitchFamily="2" charset="2"/>
              <a:buChar char="§"/>
              <a:defRPr sz="2000"/>
            </a:lvl3pPr>
            <a:lvl4pPr marL="1600200" indent="-228600">
              <a:buFont typeface="Wingdings" pitchFamily="2" charset="2"/>
              <a:buChar char="§"/>
              <a:defRPr sz="2000"/>
            </a:lvl4pPr>
            <a:lvl5pPr marL="2057400" indent="-228600">
              <a:buFont typeface="Wingdings" pitchFamily="2" charset="2"/>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2"/>
          <p:cNvSpPr>
            <a:spLocks noGrp="1"/>
          </p:cNvSpPr>
          <p:nvPr>
            <p:ph type="pic" idx="11" hasCustomPrompt="1"/>
          </p:nvPr>
        </p:nvSpPr>
        <p:spPr>
          <a:xfrm>
            <a:off x="8547100" y="3352800"/>
            <a:ext cx="3535172" cy="31541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Place picture here</a:t>
            </a:r>
            <a:endParaRPr lang="en-US" dirty="0"/>
          </a:p>
        </p:txBody>
      </p:sp>
      <p:sp>
        <p:nvSpPr>
          <p:cNvPr id="11" name="Picture Placeholder 2"/>
          <p:cNvSpPr>
            <a:spLocks noGrp="1"/>
          </p:cNvSpPr>
          <p:nvPr>
            <p:ph type="pic" idx="12" hasCustomPrompt="1"/>
          </p:nvPr>
        </p:nvSpPr>
        <p:spPr>
          <a:xfrm>
            <a:off x="6045200" y="3352800"/>
            <a:ext cx="2413000" cy="31541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Tree>
    <p:extLst>
      <p:ext uri="{BB962C8B-B14F-4D97-AF65-F5344CB8AC3E}">
        <p14:creationId xmlns:p14="http://schemas.microsoft.com/office/powerpoint/2010/main" val="36419305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4 picture with conten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2625" y="204107"/>
            <a:ext cx="4989512" cy="985838"/>
          </a:xfrm>
        </p:spPr>
        <p:txBody>
          <a:bodyPr anchor="b"/>
          <a:lstStyle>
            <a:lvl1pPr>
              <a:defRPr sz="3200">
                <a:solidFill>
                  <a:schemeClr val="accent4"/>
                </a:solidFill>
              </a:defRPr>
            </a:lvl1pPr>
          </a:lstStyle>
          <a:p>
            <a:r>
              <a:rPr lang="vi-VN" dirty="0"/>
              <a:t>Click to add title</a:t>
            </a:r>
            <a:endParaRPr lang="en-US" dirty="0"/>
          </a:p>
        </p:txBody>
      </p:sp>
      <p:sp>
        <p:nvSpPr>
          <p:cNvPr id="8" name="Picture Placeholder 2"/>
          <p:cNvSpPr>
            <a:spLocks noGrp="1"/>
          </p:cNvSpPr>
          <p:nvPr>
            <p:ph type="pic" idx="1" hasCustomPrompt="1"/>
          </p:nvPr>
        </p:nvSpPr>
        <p:spPr>
          <a:xfrm>
            <a:off x="6045200" y="109727"/>
            <a:ext cx="6037072" cy="363359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9" name="Text Placeholder 9"/>
          <p:cNvSpPr>
            <a:spLocks noGrp="1"/>
          </p:cNvSpPr>
          <p:nvPr>
            <p:ph type="body" sz="quarter" idx="10"/>
          </p:nvPr>
        </p:nvSpPr>
        <p:spPr>
          <a:xfrm>
            <a:off x="682624" y="1371741"/>
            <a:ext cx="4989513" cy="1920366"/>
          </a:xfrm>
        </p:spPr>
        <p:txBody>
          <a:bodyPr/>
          <a:lstStyle>
            <a:lvl1pPr marL="228600" indent="-228600">
              <a:buFont typeface="Wingdings" pitchFamily="2" charset="2"/>
              <a:buChar char="§"/>
              <a:defRPr sz="2000"/>
            </a:lvl1pPr>
            <a:lvl2pPr marL="685800" indent="-228600">
              <a:buFont typeface="Wingdings" pitchFamily="2" charset="2"/>
              <a:buChar char="§"/>
              <a:defRPr sz="2000"/>
            </a:lvl2pPr>
            <a:lvl3pPr marL="1143000" indent="-228600">
              <a:buFont typeface="Wingdings" pitchFamily="2" charset="2"/>
              <a:buChar char="§"/>
              <a:defRPr sz="1800"/>
            </a:lvl3pPr>
            <a:lvl4pPr marL="1600200" indent="-228600">
              <a:buFont typeface="Wingdings" pitchFamily="2" charset="2"/>
              <a:buChar char="§"/>
              <a:defRPr sz="1800"/>
            </a:lvl4pPr>
            <a:lvl5pPr marL="2057400" indent="-228600">
              <a:buFont typeface="Wingdings"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2"/>
          <p:cNvSpPr>
            <a:spLocks noGrp="1"/>
          </p:cNvSpPr>
          <p:nvPr>
            <p:ph type="pic" idx="11" hasCustomPrompt="1"/>
          </p:nvPr>
        </p:nvSpPr>
        <p:spPr>
          <a:xfrm>
            <a:off x="8547100" y="3843338"/>
            <a:ext cx="3535172" cy="291103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Place picture here</a:t>
            </a:r>
            <a:endParaRPr lang="en-US" dirty="0"/>
          </a:p>
        </p:txBody>
      </p:sp>
      <p:sp>
        <p:nvSpPr>
          <p:cNvPr id="11" name="Picture Placeholder 2"/>
          <p:cNvSpPr>
            <a:spLocks noGrp="1"/>
          </p:cNvSpPr>
          <p:nvPr>
            <p:ph type="pic" idx="12" hasCustomPrompt="1"/>
          </p:nvPr>
        </p:nvSpPr>
        <p:spPr>
          <a:xfrm>
            <a:off x="4957763" y="3843338"/>
            <a:ext cx="3500437" cy="291103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Place picture here</a:t>
            </a:r>
            <a:endParaRPr lang="en-US" dirty="0"/>
          </a:p>
        </p:txBody>
      </p:sp>
      <p:sp>
        <p:nvSpPr>
          <p:cNvPr id="12" name="Picture Placeholder 2"/>
          <p:cNvSpPr>
            <a:spLocks noGrp="1"/>
          </p:cNvSpPr>
          <p:nvPr>
            <p:ph type="pic" idx="13" hasCustomPrompt="1"/>
          </p:nvPr>
        </p:nvSpPr>
        <p:spPr>
          <a:xfrm>
            <a:off x="117474" y="3843338"/>
            <a:ext cx="4725989" cy="291103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Place picture here</a:t>
            </a:r>
            <a:endParaRPr lang="en-US" dirty="0"/>
          </a:p>
        </p:txBody>
      </p:sp>
    </p:spTree>
    <p:extLst>
      <p:ext uri="{BB962C8B-B14F-4D97-AF65-F5344CB8AC3E}">
        <p14:creationId xmlns:p14="http://schemas.microsoft.com/office/powerpoint/2010/main" val="185641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79122" y="1334641"/>
            <a:ext cx="4183478" cy="2627759"/>
          </a:xfrm>
        </p:spPr>
        <p:txBody>
          <a:bodyPr anchor="t">
            <a:normAutofit/>
          </a:bodyPr>
          <a:lstStyle>
            <a:lvl1pPr algn="l">
              <a:lnSpc>
                <a:spcPct val="100000"/>
              </a:lnSpc>
              <a:defRPr sz="4000">
                <a:solidFill>
                  <a:schemeClr val="bg1"/>
                </a:solidFill>
              </a:defRPr>
            </a:lvl1pPr>
          </a:lstStyle>
          <a:p>
            <a:r>
              <a:rPr lang="vi-VN" dirty="0"/>
              <a:t>Click to edit master title style</a:t>
            </a:r>
            <a:endParaRPr lang="en-US" dirty="0"/>
          </a:p>
        </p:txBody>
      </p:sp>
      <p:sp>
        <p:nvSpPr>
          <p:cNvPr id="3" name="Subtitle 2"/>
          <p:cNvSpPr>
            <a:spLocks noGrp="1"/>
          </p:cNvSpPr>
          <p:nvPr>
            <p:ph type="subTitle" idx="1" hasCustomPrompt="1"/>
          </p:nvPr>
        </p:nvSpPr>
        <p:spPr>
          <a:xfrm>
            <a:off x="1421081" y="5197642"/>
            <a:ext cx="4141519" cy="294180"/>
          </a:xfrm>
        </p:spPr>
        <p:txBody>
          <a:bodyPr anchor="b">
            <a:normAutofit/>
          </a:bodyPr>
          <a:lstStyle>
            <a:lvl1pPr marL="0" indent="0" algn="l">
              <a:buNone/>
              <a:defRPr sz="16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sp>
        <p:nvSpPr>
          <p:cNvPr id="9" name="Rectangle 8">
            <a:extLst>
              <a:ext uri="{FF2B5EF4-FFF2-40B4-BE49-F238E27FC236}">
                <a16:creationId xmlns:a16="http://schemas.microsoft.com/office/drawing/2014/main" id="{8E016DEE-461E-8142-933E-3358189B4376}"/>
              </a:ext>
            </a:extLst>
          </p:cNvPr>
          <p:cNvSpPr/>
          <p:nvPr userDrawn="1"/>
        </p:nvSpPr>
        <p:spPr>
          <a:xfrm>
            <a:off x="1013362" y="923161"/>
            <a:ext cx="4831080" cy="4831080"/>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black, white, sign&#10;&#10;Description automatically generated">
            <a:extLst>
              <a:ext uri="{FF2B5EF4-FFF2-40B4-BE49-F238E27FC236}">
                <a16:creationId xmlns:a16="http://schemas.microsoft.com/office/drawing/2014/main" id="{B92ECE31-D35A-B946-82AF-D81DDE9A982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17906" y="207938"/>
            <a:ext cx="1732280" cy="1732280"/>
          </a:xfrm>
          <a:prstGeom prst="rect">
            <a:avLst/>
          </a:prstGeom>
        </p:spPr>
      </p:pic>
      <p:sp>
        <p:nvSpPr>
          <p:cNvPr id="43" name="Content Placeholder 42">
            <a:extLst>
              <a:ext uri="{FF2B5EF4-FFF2-40B4-BE49-F238E27FC236}">
                <a16:creationId xmlns:a16="http://schemas.microsoft.com/office/drawing/2014/main" id="{0A7EA0D9-6DD4-2447-879D-BD3CE832F264}"/>
              </a:ext>
            </a:extLst>
          </p:cNvPr>
          <p:cNvSpPr>
            <a:spLocks noGrp="1"/>
          </p:cNvSpPr>
          <p:nvPr>
            <p:ph sz="quarter" idx="10" hasCustomPrompt="1"/>
          </p:nvPr>
        </p:nvSpPr>
        <p:spPr>
          <a:xfrm>
            <a:off x="1400101" y="4732420"/>
            <a:ext cx="4183478" cy="429561"/>
          </a:xfrm>
        </p:spPr>
        <p:txBody>
          <a:bodyPr anchor="b">
            <a:normAutofit/>
          </a:bodyPr>
          <a:lstStyle>
            <a:lvl1pPr marL="0" indent="0">
              <a:buNone/>
              <a:defRPr sz="1600" b="1" i="0">
                <a:solidFill>
                  <a:schemeClr val="bg1"/>
                </a:solidFill>
                <a:latin typeface="Arial" panose="020B0604020202020204" pitchFamily="34" charset="0"/>
                <a:cs typeface="Arial" panose="020B0604020202020204" pitchFamily="34" charset="0"/>
              </a:defRPr>
            </a:lvl1pPr>
          </a:lstStyle>
          <a:p>
            <a:pPr lvl="0"/>
            <a:r>
              <a:rPr lang="en-US" dirty="0"/>
              <a:t>Name/Company</a:t>
            </a:r>
          </a:p>
        </p:txBody>
      </p:sp>
      <p:pic>
        <p:nvPicPr>
          <p:cNvPr id="8" name="Picture 7" descr="A bird flying in the sky&#10;&#10;Description automatically generated">
            <a:extLst>
              <a:ext uri="{FF2B5EF4-FFF2-40B4-BE49-F238E27FC236}">
                <a16:creationId xmlns:a16="http://schemas.microsoft.com/office/drawing/2014/main" id="{FDF3BB0C-71A0-5345-B686-8D841081409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624939" y="1739623"/>
            <a:ext cx="4061861" cy="3783188"/>
          </a:xfrm>
          <a:prstGeom prst="rect">
            <a:avLst/>
          </a:prstGeom>
        </p:spPr>
      </p:pic>
      <p:cxnSp>
        <p:nvCxnSpPr>
          <p:cNvPr id="18" name="Straight Connector 17">
            <a:extLst>
              <a:ext uri="{FF2B5EF4-FFF2-40B4-BE49-F238E27FC236}">
                <a16:creationId xmlns:a16="http://schemas.microsoft.com/office/drawing/2014/main" id="{1775B8D6-D55E-AF41-85E0-316884541C74}"/>
              </a:ext>
            </a:extLst>
          </p:cNvPr>
          <p:cNvCxnSpPr>
            <a:cxnSpLocks/>
          </p:cNvCxnSpPr>
          <p:nvPr userDrawn="1"/>
        </p:nvCxnSpPr>
        <p:spPr>
          <a:xfrm flipV="1">
            <a:off x="5847561" y="3866322"/>
            <a:ext cx="0" cy="1163757"/>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90410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ull page with pictur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97536" y="109727"/>
            <a:ext cx="6049264" cy="570571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10" name="Picture Placeholder 2"/>
          <p:cNvSpPr>
            <a:spLocks noGrp="1"/>
          </p:cNvSpPr>
          <p:nvPr>
            <p:ph type="pic" idx="11" hasCustomPrompt="1"/>
          </p:nvPr>
        </p:nvSpPr>
        <p:spPr>
          <a:xfrm>
            <a:off x="8666988" y="121538"/>
            <a:ext cx="3403092" cy="338366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Place picture here</a:t>
            </a:r>
            <a:endParaRPr lang="en-US" dirty="0"/>
          </a:p>
        </p:txBody>
      </p:sp>
      <p:sp>
        <p:nvSpPr>
          <p:cNvPr id="11" name="Picture Placeholder 2"/>
          <p:cNvSpPr>
            <a:spLocks noGrp="1"/>
          </p:cNvSpPr>
          <p:nvPr>
            <p:ph type="pic" idx="12" hasCustomPrompt="1"/>
          </p:nvPr>
        </p:nvSpPr>
        <p:spPr>
          <a:xfrm>
            <a:off x="6253988" y="121539"/>
            <a:ext cx="2305812" cy="33836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12" name="Picture Placeholder 2"/>
          <p:cNvSpPr>
            <a:spLocks noGrp="1"/>
          </p:cNvSpPr>
          <p:nvPr>
            <p:ph type="pic" idx="13" hasCustomPrompt="1"/>
          </p:nvPr>
        </p:nvSpPr>
        <p:spPr>
          <a:xfrm>
            <a:off x="6253988" y="3645408"/>
            <a:ext cx="5816092" cy="289454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Place picture here</a:t>
            </a:r>
            <a:endParaRPr lang="en-US" dirty="0"/>
          </a:p>
        </p:txBody>
      </p:sp>
      <p:sp>
        <p:nvSpPr>
          <p:cNvPr id="14" name="Text Placeholder 13"/>
          <p:cNvSpPr>
            <a:spLocks noGrp="1"/>
          </p:cNvSpPr>
          <p:nvPr>
            <p:ph type="body" sz="quarter" idx="14" hasCustomPrompt="1"/>
          </p:nvPr>
        </p:nvSpPr>
        <p:spPr>
          <a:xfrm>
            <a:off x="97536" y="5933661"/>
            <a:ext cx="6049264" cy="606288"/>
          </a:xfrm>
          <a:noFill/>
          <a:ln>
            <a:noFill/>
          </a:ln>
        </p:spPr>
        <p:txBody>
          <a:bodyPr lIns="180000" rIns="180000" anchor="ctr">
            <a:normAutofit/>
          </a:bodyPr>
          <a:lstStyle>
            <a:lvl1pPr marL="0" indent="0">
              <a:lnSpc>
                <a:spcPts val="1700"/>
              </a:lnSpc>
              <a:buNone/>
              <a:defRPr sz="1800">
                <a:solidFill>
                  <a:schemeClr val="tx1">
                    <a:lumMod val="75000"/>
                    <a:lumOff val="25000"/>
                  </a:schemeClr>
                </a:solidFill>
              </a:defRPr>
            </a:lvl1pPr>
          </a:lstStyle>
          <a:p>
            <a:pPr lvl="0"/>
            <a:r>
              <a:rPr lang="en-US" dirty="0"/>
              <a:t>C</a:t>
            </a:r>
            <a:r>
              <a:rPr lang="vi-VN" dirty="0"/>
              <a:t>aption (optional)</a:t>
            </a:r>
          </a:p>
        </p:txBody>
      </p:sp>
    </p:spTree>
    <p:extLst>
      <p:ext uri="{BB962C8B-B14F-4D97-AF65-F5344CB8AC3E}">
        <p14:creationId xmlns:p14="http://schemas.microsoft.com/office/powerpoint/2010/main" val="38760610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ase stud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Text Placeholder 36">
            <a:extLst>
              <a:ext uri="{FF2B5EF4-FFF2-40B4-BE49-F238E27FC236}">
                <a16:creationId xmlns:a16="http://schemas.microsoft.com/office/drawing/2014/main" id="{24C39F53-3DDC-FC4C-A9B4-7B697E8113FE}"/>
              </a:ext>
            </a:extLst>
          </p:cNvPr>
          <p:cNvSpPr>
            <a:spLocks noGrp="1"/>
          </p:cNvSpPr>
          <p:nvPr>
            <p:ph type="body" sz="quarter" idx="25" hasCustomPrompt="1"/>
          </p:nvPr>
        </p:nvSpPr>
        <p:spPr>
          <a:xfrm>
            <a:off x="8247998" y="1623914"/>
            <a:ext cx="3345513" cy="3922120"/>
          </a:xfrm>
          <a:solidFill>
            <a:srgbClr val="9E71AC"/>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38" name="Text Placeholder 36"/>
          <p:cNvSpPr>
            <a:spLocks noGrp="1"/>
          </p:cNvSpPr>
          <p:nvPr>
            <p:ph type="body" sz="quarter" idx="11" hasCustomPrompt="1"/>
          </p:nvPr>
        </p:nvSpPr>
        <p:spPr>
          <a:xfrm>
            <a:off x="833437" y="1623914"/>
            <a:ext cx="3345513" cy="3922121"/>
          </a:xfrm>
          <a:solidFill>
            <a:schemeClr val="tx2"/>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39" name="Text Placeholder 36"/>
          <p:cNvSpPr>
            <a:spLocks noGrp="1"/>
          </p:cNvSpPr>
          <p:nvPr>
            <p:ph type="body" sz="quarter" idx="12" hasCustomPrompt="1"/>
          </p:nvPr>
        </p:nvSpPr>
        <p:spPr>
          <a:xfrm>
            <a:off x="4540717" y="1623914"/>
            <a:ext cx="3345513" cy="3922120"/>
          </a:xfrm>
          <a:solidFill>
            <a:srgbClr val="84468D"/>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47" name="Text Placeholder 46"/>
          <p:cNvSpPr>
            <a:spLocks noGrp="1"/>
          </p:cNvSpPr>
          <p:nvPr>
            <p:ph type="body" sz="quarter" idx="15" hasCustomPrompt="1"/>
          </p:nvPr>
        </p:nvSpPr>
        <p:spPr>
          <a:xfrm>
            <a:off x="4721333" y="1884362"/>
            <a:ext cx="2960105" cy="423863"/>
          </a:xfrm>
        </p:spPr>
        <p:txBody>
          <a:bodyPr>
            <a:normAutofit/>
          </a:bodyPr>
          <a:lstStyle>
            <a:lvl1pPr marL="0" indent="0">
              <a:buNone/>
              <a:defRPr sz="2400" b="1">
                <a:solidFill>
                  <a:schemeClr val="bg1"/>
                </a:solidFill>
              </a:defRPr>
            </a:lvl1pPr>
          </a:lstStyle>
          <a:p>
            <a:pPr lvl="0"/>
            <a:r>
              <a:rPr lang="vi-VN" dirty="0"/>
              <a:t>Sub-Heading Here</a:t>
            </a:r>
            <a:endParaRPr lang="en-US" dirty="0"/>
          </a:p>
        </p:txBody>
      </p:sp>
      <p:sp>
        <p:nvSpPr>
          <p:cNvPr id="48" name="Text Placeholder 46"/>
          <p:cNvSpPr>
            <a:spLocks noGrp="1"/>
          </p:cNvSpPr>
          <p:nvPr>
            <p:ph type="body" sz="quarter" idx="16" hasCustomPrompt="1"/>
          </p:nvPr>
        </p:nvSpPr>
        <p:spPr>
          <a:xfrm>
            <a:off x="8434876" y="1884362"/>
            <a:ext cx="2971756" cy="423863"/>
          </a:xfrm>
        </p:spPr>
        <p:txBody>
          <a:bodyPr>
            <a:normAutofit/>
          </a:bodyPr>
          <a:lstStyle>
            <a:lvl1pPr marL="0" indent="0">
              <a:buNone/>
              <a:defRPr sz="2400" b="1">
                <a:solidFill>
                  <a:schemeClr val="bg1"/>
                </a:solidFill>
              </a:defRPr>
            </a:lvl1pPr>
          </a:lstStyle>
          <a:p>
            <a:pPr lvl="0"/>
            <a:r>
              <a:rPr lang="vi-VN" dirty="0"/>
              <a:t>Sub-Heading Here</a:t>
            </a:r>
            <a:endParaRPr lang="en-US" dirty="0"/>
          </a:p>
        </p:txBody>
      </p:sp>
      <p:sp>
        <p:nvSpPr>
          <p:cNvPr id="49" name="Text Placeholder 46"/>
          <p:cNvSpPr>
            <a:spLocks noGrp="1"/>
          </p:cNvSpPr>
          <p:nvPr>
            <p:ph type="body" sz="quarter" idx="17" hasCustomPrompt="1"/>
          </p:nvPr>
        </p:nvSpPr>
        <p:spPr>
          <a:xfrm>
            <a:off x="1034128" y="1884362"/>
            <a:ext cx="2961403" cy="423863"/>
          </a:xfrm>
        </p:spPr>
        <p:txBody>
          <a:bodyPr>
            <a:normAutofit/>
          </a:bodyPr>
          <a:lstStyle>
            <a:lvl1pPr marL="0" indent="0">
              <a:buNone/>
              <a:defRPr sz="2400" b="1">
                <a:solidFill>
                  <a:schemeClr val="bg1"/>
                </a:solidFill>
              </a:defRPr>
            </a:lvl1pPr>
          </a:lstStyle>
          <a:p>
            <a:pPr lvl="0"/>
            <a:r>
              <a:rPr lang="en-US" dirty="0"/>
              <a:t>Sub-Heading Here</a:t>
            </a:r>
          </a:p>
        </p:txBody>
      </p:sp>
      <p:sp>
        <p:nvSpPr>
          <p:cNvPr id="53" name="Text Placeholder 52"/>
          <p:cNvSpPr>
            <a:spLocks noGrp="1"/>
          </p:cNvSpPr>
          <p:nvPr>
            <p:ph type="body" sz="quarter" idx="19" hasCustomPrompt="1"/>
          </p:nvPr>
        </p:nvSpPr>
        <p:spPr>
          <a:xfrm>
            <a:off x="1034129" y="2384630"/>
            <a:ext cx="2961402" cy="2809523"/>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r>
              <a:rPr lang="en-US" dirty="0"/>
              <a:t> </a:t>
            </a:r>
          </a:p>
        </p:txBody>
      </p:sp>
      <p:sp>
        <p:nvSpPr>
          <p:cNvPr id="54" name="Text Placeholder 52"/>
          <p:cNvSpPr>
            <a:spLocks noGrp="1"/>
          </p:cNvSpPr>
          <p:nvPr>
            <p:ph type="body" sz="quarter" idx="20" hasCustomPrompt="1"/>
          </p:nvPr>
        </p:nvSpPr>
        <p:spPr>
          <a:xfrm>
            <a:off x="4721332" y="2384630"/>
            <a:ext cx="2960106" cy="2925860"/>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r>
              <a:rPr lang="en-US" dirty="0"/>
              <a:t> </a:t>
            </a:r>
          </a:p>
        </p:txBody>
      </p:sp>
      <p:sp>
        <p:nvSpPr>
          <p:cNvPr id="55" name="Text Placeholder 52"/>
          <p:cNvSpPr>
            <a:spLocks noGrp="1"/>
          </p:cNvSpPr>
          <p:nvPr>
            <p:ph type="body" sz="quarter" idx="21" hasCustomPrompt="1"/>
          </p:nvPr>
        </p:nvSpPr>
        <p:spPr>
          <a:xfrm>
            <a:off x="8434877" y="2384630"/>
            <a:ext cx="2971755" cy="2931059"/>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r>
              <a:rPr lang="en-US" dirty="0"/>
              <a:t> </a:t>
            </a:r>
          </a:p>
        </p:txBody>
      </p:sp>
      <p:sp>
        <p:nvSpPr>
          <p:cNvPr id="9" name="Content Placeholder 8">
            <a:extLst>
              <a:ext uri="{FF2B5EF4-FFF2-40B4-BE49-F238E27FC236}">
                <a16:creationId xmlns:a16="http://schemas.microsoft.com/office/drawing/2014/main" id="{4B69173C-C789-C442-A8CB-DE1164C6C6B9}"/>
              </a:ext>
            </a:extLst>
          </p:cNvPr>
          <p:cNvSpPr>
            <a:spLocks noGrp="1"/>
          </p:cNvSpPr>
          <p:nvPr>
            <p:ph sz="quarter" idx="23" hasCustomPrompt="1"/>
          </p:nvPr>
        </p:nvSpPr>
        <p:spPr>
          <a:xfrm>
            <a:off x="833437" y="397923"/>
            <a:ext cx="10760075" cy="612775"/>
          </a:xfrm>
        </p:spPr>
        <p:txBody>
          <a:bodyPr>
            <a:normAutofit/>
          </a:bodyPr>
          <a:lstStyle>
            <a:lvl1pPr marL="0" indent="0">
              <a:buNone/>
              <a:defRPr sz="3200" b="1" i="0">
                <a:solidFill>
                  <a:srgbClr val="E30613"/>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Main heading</a:t>
            </a:r>
          </a:p>
        </p:txBody>
      </p:sp>
    </p:spTree>
    <p:extLst>
      <p:ext uri="{BB962C8B-B14F-4D97-AF65-F5344CB8AC3E}">
        <p14:creationId xmlns:p14="http://schemas.microsoft.com/office/powerpoint/2010/main" val="256923682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Case stud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8" name="Text Placeholder 36"/>
          <p:cNvSpPr>
            <a:spLocks noGrp="1"/>
          </p:cNvSpPr>
          <p:nvPr>
            <p:ph type="body" sz="quarter" idx="11" hasCustomPrompt="1"/>
          </p:nvPr>
        </p:nvSpPr>
        <p:spPr>
          <a:xfrm>
            <a:off x="833437" y="1623914"/>
            <a:ext cx="5146607" cy="3922121"/>
          </a:xfrm>
          <a:solidFill>
            <a:schemeClr val="tx2"/>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39" name="Text Placeholder 36"/>
          <p:cNvSpPr>
            <a:spLocks noGrp="1"/>
          </p:cNvSpPr>
          <p:nvPr>
            <p:ph type="body" sz="quarter" idx="12" hasCustomPrompt="1"/>
          </p:nvPr>
        </p:nvSpPr>
        <p:spPr>
          <a:xfrm>
            <a:off x="6211957" y="1623915"/>
            <a:ext cx="5381556" cy="3922120"/>
          </a:xfrm>
          <a:solidFill>
            <a:srgbClr val="84468D"/>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47" name="Text Placeholder 46"/>
          <p:cNvSpPr>
            <a:spLocks noGrp="1"/>
          </p:cNvSpPr>
          <p:nvPr>
            <p:ph type="body" sz="quarter" idx="15" hasCustomPrompt="1"/>
          </p:nvPr>
        </p:nvSpPr>
        <p:spPr>
          <a:xfrm>
            <a:off x="6530011" y="1884362"/>
            <a:ext cx="4740963" cy="423863"/>
          </a:xfrm>
        </p:spPr>
        <p:txBody>
          <a:bodyPr>
            <a:normAutofit/>
          </a:bodyPr>
          <a:lstStyle>
            <a:lvl1pPr marL="0" indent="0">
              <a:buNone/>
              <a:defRPr sz="2400" b="1">
                <a:solidFill>
                  <a:schemeClr val="bg1"/>
                </a:solidFill>
              </a:defRPr>
            </a:lvl1pPr>
          </a:lstStyle>
          <a:p>
            <a:pPr lvl="0"/>
            <a:r>
              <a:rPr lang="vi-VN" dirty="0"/>
              <a:t>Sub-Heading Here</a:t>
            </a:r>
            <a:endParaRPr lang="en-US" dirty="0"/>
          </a:p>
        </p:txBody>
      </p:sp>
      <p:sp>
        <p:nvSpPr>
          <p:cNvPr id="49" name="Text Placeholder 46"/>
          <p:cNvSpPr>
            <a:spLocks noGrp="1"/>
          </p:cNvSpPr>
          <p:nvPr>
            <p:ph type="body" sz="quarter" idx="17" hasCustomPrompt="1"/>
          </p:nvPr>
        </p:nvSpPr>
        <p:spPr>
          <a:xfrm>
            <a:off x="1155756" y="1884362"/>
            <a:ext cx="4501967" cy="423863"/>
          </a:xfrm>
        </p:spPr>
        <p:txBody>
          <a:bodyPr>
            <a:normAutofit/>
          </a:bodyPr>
          <a:lstStyle>
            <a:lvl1pPr marL="0" indent="0">
              <a:buNone/>
              <a:defRPr sz="2400" b="1">
                <a:solidFill>
                  <a:schemeClr val="bg1"/>
                </a:solidFill>
              </a:defRPr>
            </a:lvl1pPr>
          </a:lstStyle>
          <a:p>
            <a:pPr lvl="0"/>
            <a:r>
              <a:rPr lang="en-US" dirty="0"/>
              <a:t>Sub-Heading Here</a:t>
            </a:r>
          </a:p>
        </p:txBody>
      </p:sp>
      <p:sp>
        <p:nvSpPr>
          <p:cNvPr id="53" name="Text Placeholder 52"/>
          <p:cNvSpPr>
            <a:spLocks noGrp="1"/>
          </p:cNvSpPr>
          <p:nvPr>
            <p:ph type="body" sz="quarter" idx="19" hasCustomPrompt="1"/>
          </p:nvPr>
        </p:nvSpPr>
        <p:spPr>
          <a:xfrm>
            <a:off x="1155756" y="2424561"/>
            <a:ext cx="4501967" cy="2809523"/>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r>
              <a:rPr lang="en-US" dirty="0"/>
              <a:t> </a:t>
            </a:r>
          </a:p>
          <a:p>
            <a:pPr lvl="0"/>
            <a:r>
              <a:rPr lang="en-US" dirty="0"/>
              <a:t>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endParaRPr lang="en-US" dirty="0"/>
          </a:p>
        </p:txBody>
      </p:sp>
      <p:sp>
        <p:nvSpPr>
          <p:cNvPr id="54" name="Text Placeholder 52"/>
          <p:cNvSpPr>
            <a:spLocks noGrp="1"/>
          </p:cNvSpPr>
          <p:nvPr>
            <p:ph type="body" sz="quarter" idx="20" hasCustomPrompt="1"/>
          </p:nvPr>
        </p:nvSpPr>
        <p:spPr>
          <a:xfrm>
            <a:off x="6530009" y="2424561"/>
            <a:ext cx="4740965" cy="2809523"/>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r>
              <a:rPr lang="en-US" dirty="0"/>
              <a:t> </a:t>
            </a:r>
          </a:p>
          <a:p>
            <a:pPr lvl="0"/>
            <a:r>
              <a:rPr lang="en-US" dirty="0"/>
              <a:t>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endParaRPr lang="en-US" dirty="0"/>
          </a:p>
        </p:txBody>
      </p:sp>
      <p:sp>
        <p:nvSpPr>
          <p:cNvPr id="9" name="Content Placeholder 8">
            <a:extLst>
              <a:ext uri="{FF2B5EF4-FFF2-40B4-BE49-F238E27FC236}">
                <a16:creationId xmlns:a16="http://schemas.microsoft.com/office/drawing/2014/main" id="{4B69173C-C789-C442-A8CB-DE1164C6C6B9}"/>
              </a:ext>
            </a:extLst>
          </p:cNvPr>
          <p:cNvSpPr>
            <a:spLocks noGrp="1"/>
          </p:cNvSpPr>
          <p:nvPr>
            <p:ph sz="quarter" idx="23" hasCustomPrompt="1"/>
          </p:nvPr>
        </p:nvSpPr>
        <p:spPr>
          <a:xfrm>
            <a:off x="833437" y="397923"/>
            <a:ext cx="10760075" cy="612775"/>
          </a:xfrm>
        </p:spPr>
        <p:txBody>
          <a:bodyPr>
            <a:normAutofit/>
          </a:bodyPr>
          <a:lstStyle>
            <a:lvl1pPr marL="0" indent="0">
              <a:buNone/>
              <a:defRPr sz="3200" b="1" i="0">
                <a:solidFill>
                  <a:srgbClr val="E30613"/>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Main heading</a:t>
            </a:r>
          </a:p>
        </p:txBody>
      </p:sp>
    </p:spTree>
    <p:extLst>
      <p:ext uri="{BB962C8B-B14F-4D97-AF65-F5344CB8AC3E}">
        <p14:creationId xmlns:p14="http://schemas.microsoft.com/office/powerpoint/2010/main" val="6895868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Case stud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Text Placeholder 36">
            <a:extLst>
              <a:ext uri="{FF2B5EF4-FFF2-40B4-BE49-F238E27FC236}">
                <a16:creationId xmlns:a16="http://schemas.microsoft.com/office/drawing/2014/main" id="{24C39F53-3DDC-FC4C-A9B4-7B697E8113FE}"/>
              </a:ext>
            </a:extLst>
          </p:cNvPr>
          <p:cNvSpPr>
            <a:spLocks noGrp="1"/>
          </p:cNvSpPr>
          <p:nvPr>
            <p:ph type="body" sz="quarter" idx="25" hasCustomPrompt="1"/>
          </p:nvPr>
        </p:nvSpPr>
        <p:spPr>
          <a:xfrm>
            <a:off x="6216413" y="3969550"/>
            <a:ext cx="5142292" cy="2063502"/>
          </a:xfrm>
          <a:solidFill>
            <a:srgbClr val="84468D"/>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31" name="Text Placeholder 36">
            <a:extLst>
              <a:ext uri="{FF2B5EF4-FFF2-40B4-BE49-F238E27FC236}">
                <a16:creationId xmlns:a16="http://schemas.microsoft.com/office/drawing/2014/main" id="{AEA52B7F-ED93-394B-8192-7FE0914A70DE}"/>
              </a:ext>
            </a:extLst>
          </p:cNvPr>
          <p:cNvSpPr>
            <a:spLocks noGrp="1"/>
          </p:cNvSpPr>
          <p:nvPr>
            <p:ph type="body" sz="quarter" idx="24" hasCustomPrompt="1"/>
          </p:nvPr>
        </p:nvSpPr>
        <p:spPr>
          <a:xfrm>
            <a:off x="833437" y="3959611"/>
            <a:ext cx="5142292" cy="2063502"/>
          </a:xfrm>
          <a:solidFill>
            <a:schemeClr val="tx2"/>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38" name="Text Placeholder 36"/>
          <p:cNvSpPr>
            <a:spLocks noGrp="1"/>
          </p:cNvSpPr>
          <p:nvPr>
            <p:ph type="body" sz="quarter" idx="11" hasCustomPrompt="1"/>
          </p:nvPr>
        </p:nvSpPr>
        <p:spPr>
          <a:xfrm>
            <a:off x="833437" y="1623915"/>
            <a:ext cx="5142292" cy="2063502"/>
          </a:xfrm>
          <a:solidFill>
            <a:schemeClr val="tx2"/>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39" name="Text Placeholder 36"/>
          <p:cNvSpPr>
            <a:spLocks noGrp="1"/>
          </p:cNvSpPr>
          <p:nvPr>
            <p:ph type="body" sz="quarter" idx="12" hasCustomPrompt="1"/>
          </p:nvPr>
        </p:nvSpPr>
        <p:spPr>
          <a:xfrm>
            <a:off x="6216413" y="1623915"/>
            <a:ext cx="5142292" cy="2063502"/>
          </a:xfrm>
          <a:solidFill>
            <a:srgbClr val="84468D"/>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47" name="Text Placeholder 46"/>
          <p:cNvSpPr>
            <a:spLocks noGrp="1"/>
          </p:cNvSpPr>
          <p:nvPr>
            <p:ph type="body" sz="quarter" idx="15" hasCustomPrompt="1"/>
          </p:nvPr>
        </p:nvSpPr>
        <p:spPr>
          <a:xfrm>
            <a:off x="6397029" y="1768024"/>
            <a:ext cx="4760844" cy="423863"/>
          </a:xfrm>
        </p:spPr>
        <p:txBody>
          <a:bodyPr>
            <a:normAutofit/>
          </a:bodyPr>
          <a:lstStyle>
            <a:lvl1pPr marL="0" indent="0">
              <a:buNone/>
              <a:defRPr sz="2400" b="1">
                <a:solidFill>
                  <a:schemeClr val="bg1"/>
                </a:solidFill>
              </a:defRPr>
            </a:lvl1pPr>
          </a:lstStyle>
          <a:p>
            <a:pPr lvl="0"/>
            <a:r>
              <a:rPr lang="vi-VN" dirty="0"/>
              <a:t>Sub-Heading Here</a:t>
            </a:r>
            <a:endParaRPr lang="en-US" dirty="0"/>
          </a:p>
        </p:txBody>
      </p:sp>
      <p:sp>
        <p:nvSpPr>
          <p:cNvPr id="48" name="Text Placeholder 46"/>
          <p:cNvSpPr>
            <a:spLocks noGrp="1"/>
          </p:cNvSpPr>
          <p:nvPr>
            <p:ph type="body" sz="quarter" idx="16" hasCustomPrompt="1"/>
          </p:nvPr>
        </p:nvSpPr>
        <p:spPr>
          <a:xfrm>
            <a:off x="6397027" y="4083732"/>
            <a:ext cx="4760845" cy="423863"/>
          </a:xfrm>
        </p:spPr>
        <p:txBody>
          <a:bodyPr>
            <a:normAutofit/>
          </a:bodyPr>
          <a:lstStyle>
            <a:lvl1pPr marL="0" indent="0">
              <a:buNone/>
              <a:defRPr sz="2400" b="1">
                <a:solidFill>
                  <a:schemeClr val="bg1"/>
                </a:solidFill>
              </a:defRPr>
            </a:lvl1pPr>
          </a:lstStyle>
          <a:p>
            <a:pPr lvl="0"/>
            <a:r>
              <a:rPr lang="vi-VN" dirty="0"/>
              <a:t>Sub-Heading Here</a:t>
            </a:r>
            <a:endParaRPr lang="en-US" dirty="0"/>
          </a:p>
        </p:txBody>
      </p:sp>
      <p:sp>
        <p:nvSpPr>
          <p:cNvPr id="49" name="Text Placeholder 46"/>
          <p:cNvSpPr>
            <a:spLocks noGrp="1"/>
          </p:cNvSpPr>
          <p:nvPr>
            <p:ph type="body" sz="quarter" idx="17" hasCustomPrompt="1"/>
          </p:nvPr>
        </p:nvSpPr>
        <p:spPr>
          <a:xfrm>
            <a:off x="1034128" y="1768024"/>
            <a:ext cx="4731026" cy="423863"/>
          </a:xfrm>
        </p:spPr>
        <p:txBody>
          <a:bodyPr>
            <a:normAutofit/>
          </a:bodyPr>
          <a:lstStyle>
            <a:lvl1pPr marL="0" indent="0">
              <a:buNone/>
              <a:defRPr sz="2400" b="1">
                <a:solidFill>
                  <a:schemeClr val="bg1"/>
                </a:solidFill>
              </a:defRPr>
            </a:lvl1pPr>
          </a:lstStyle>
          <a:p>
            <a:pPr lvl="0"/>
            <a:r>
              <a:rPr lang="en-US" dirty="0"/>
              <a:t>Sub-Heading Here</a:t>
            </a:r>
          </a:p>
        </p:txBody>
      </p:sp>
      <p:sp>
        <p:nvSpPr>
          <p:cNvPr id="50" name="Text Placeholder 46"/>
          <p:cNvSpPr>
            <a:spLocks noGrp="1"/>
          </p:cNvSpPr>
          <p:nvPr>
            <p:ph type="body" sz="quarter" idx="18" hasCustomPrompt="1"/>
          </p:nvPr>
        </p:nvSpPr>
        <p:spPr>
          <a:xfrm>
            <a:off x="1034128" y="4088702"/>
            <a:ext cx="4731026" cy="423863"/>
          </a:xfrm>
        </p:spPr>
        <p:txBody>
          <a:bodyPr>
            <a:normAutofit/>
          </a:bodyPr>
          <a:lstStyle>
            <a:lvl1pPr marL="0" indent="0">
              <a:buNone/>
              <a:defRPr sz="2400" b="1">
                <a:solidFill>
                  <a:schemeClr val="bg1"/>
                </a:solidFill>
              </a:defRPr>
            </a:lvl1pPr>
          </a:lstStyle>
          <a:p>
            <a:pPr lvl="0"/>
            <a:r>
              <a:rPr lang="vi-VN" dirty="0"/>
              <a:t>Sub-Heading Here</a:t>
            </a:r>
            <a:endParaRPr lang="en-US" dirty="0"/>
          </a:p>
        </p:txBody>
      </p:sp>
      <p:sp>
        <p:nvSpPr>
          <p:cNvPr id="53" name="Text Placeholder 52"/>
          <p:cNvSpPr>
            <a:spLocks noGrp="1"/>
          </p:cNvSpPr>
          <p:nvPr>
            <p:ph type="body" sz="quarter" idx="19" hasCustomPrompt="1"/>
          </p:nvPr>
        </p:nvSpPr>
        <p:spPr>
          <a:xfrm>
            <a:off x="1034128" y="2308225"/>
            <a:ext cx="4731026" cy="1208088"/>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r>
              <a:rPr lang="en-US" dirty="0"/>
              <a:t> </a:t>
            </a:r>
          </a:p>
        </p:txBody>
      </p:sp>
      <p:sp>
        <p:nvSpPr>
          <p:cNvPr id="54" name="Text Placeholder 52"/>
          <p:cNvSpPr>
            <a:spLocks noGrp="1"/>
          </p:cNvSpPr>
          <p:nvPr>
            <p:ph type="body" sz="quarter" idx="20" hasCustomPrompt="1"/>
          </p:nvPr>
        </p:nvSpPr>
        <p:spPr>
          <a:xfrm>
            <a:off x="6397027" y="2308225"/>
            <a:ext cx="4760845" cy="1208088"/>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r>
              <a:rPr lang="en-US" dirty="0"/>
              <a:t> </a:t>
            </a:r>
          </a:p>
        </p:txBody>
      </p:sp>
      <p:sp>
        <p:nvSpPr>
          <p:cNvPr id="55" name="Text Placeholder 52"/>
          <p:cNvSpPr>
            <a:spLocks noGrp="1"/>
          </p:cNvSpPr>
          <p:nvPr>
            <p:ph type="body" sz="quarter" idx="21" hasCustomPrompt="1"/>
          </p:nvPr>
        </p:nvSpPr>
        <p:spPr>
          <a:xfrm>
            <a:off x="6397027" y="4648662"/>
            <a:ext cx="4760845" cy="1208088"/>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r>
              <a:rPr lang="en-US" dirty="0"/>
              <a:t> </a:t>
            </a:r>
          </a:p>
        </p:txBody>
      </p:sp>
      <p:sp>
        <p:nvSpPr>
          <p:cNvPr id="56" name="Text Placeholder 52"/>
          <p:cNvSpPr>
            <a:spLocks noGrp="1"/>
          </p:cNvSpPr>
          <p:nvPr>
            <p:ph type="body" sz="quarter" idx="22" hasCustomPrompt="1"/>
          </p:nvPr>
        </p:nvSpPr>
        <p:spPr>
          <a:xfrm>
            <a:off x="1034128" y="4648662"/>
            <a:ext cx="4731026" cy="1208088"/>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r>
              <a:rPr lang="en-US" dirty="0"/>
              <a:t> </a:t>
            </a:r>
          </a:p>
        </p:txBody>
      </p:sp>
      <p:sp>
        <p:nvSpPr>
          <p:cNvPr id="9" name="Content Placeholder 8">
            <a:extLst>
              <a:ext uri="{FF2B5EF4-FFF2-40B4-BE49-F238E27FC236}">
                <a16:creationId xmlns:a16="http://schemas.microsoft.com/office/drawing/2014/main" id="{4B69173C-C789-C442-A8CB-DE1164C6C6B9}"/>
              </a:ext>
            </a:extLst>
          </p:cNvPr>
          <p:cNvSpPr>
            <a:spLocks noGrp="1"/>
          </p:cNvSpPr>
          <p:nvPr>
            <p:ph sz="quarter" idx="23" hasCustomPrompt="1"/>
          </p:nvPr>
        </p:nvSpPr>
        <p:spPr>
          <a:xfrm>
            <a:off x="833437" y="397923"/>
            <a:ext cx="10760075" cy="612775"/>
          </a:xfrm>
        </p:spPr>
        <p:txBody>
          <a:bodyPr>
            <a:normAutofit/>
          </a:bodyPr>
          <a:lstStyle>
            <a:lvl1pPr marL="0" indent="0">
              <a:buNone/>
              <a:defRPr sz="3200" b="1" i="0">
                <a:solidFill>
                  <a:srgbClr val="E30613"/>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Main heading</a:t>
            </a:r>
          </a:p>
        </p:txBody>
      </p:sp>
    </p:spTree>
    <p:extLst>
      <p:ext uri="{BB962C8B-B14F-4D97-AF65-F5344CB8AC3E}">
        <p14:creationId xmlns:p14="http://schemas.microsoft.com/office/powerpoint/2010/main" val="34875443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Case stud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Text Placeholder 36">
            <a:extLst>
              <a:ext uri="{FF2B5EF4-FFF2-40B4-BE49-F238E27FC236}">
                <a16:creationId xmlns:a16="http://schemas.microsoft.com/office/drawing/2014/main" id="{24C39F53-3DDC-FC4C-A9B4-7B697E8113FE}"/>
              </a:ext>
            </a:extLst>
          </p:cNvPr>
          <p:cNvSpPr>
            <a:spLocks noGrp="1"/>
          </p:cNvSpPr>
          <p:nvPr>
            <p:ph type="body" sz="quarter" idx="25" hasCustomPrompt="1"/>
          </p:nvPr>
        </p:nvSpPr>
        <p:spPr>
          <a:xfrm>
            <a:off x="8247998" y="1623914"/>
            <a:ext cx="3345513" cy="2023746"/>
          </a:xfrm>
          <a:solidFill>
            <a:srgbClr val="9AA6F1"/>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38" name="Text Placeholder 36"/>
          <p:cNvSpPr>
            <a:spLocks noGrp="1"/>
          </p:cNvSpPr>
          <p:nvPr>
            <p:ph type="body" sz="quarter" idx="11" hasCustomPrompt="1"/>
          </p:nvPr>
        </p:nvSpPr>
        <p:spPr>
          <a:xfrm>
            <a:off x="833437" y="1623914"/>
            <a:ext cx="3345513" cy="2023747"/>
          </a:xfrm>
          <a:solidFill>
            <a:schemeClr val="accent2"/>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39" name="Text Placeholder 36"/>
          <p:cNvSpPr>
            <a:spLocks noGrp="1"/>
          </p:cNvSpPr>
          <p:nvPr>
            <p:ph type="body" sz="quarter" idx="12" hasCustomPrompt="1"/>
          </p:nvPr>
        </p:nvSpPr>
        <p:spPr>
          <a:xfrm>
            <a:off x="4540717" y="1623915"/>
            <a:ext cx="3345513" cy="2023746"/>
          </a:xfrm>
          <a:solidFill>
            <a:srgbClr val="7889ED"/>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47" name="Text Placeholder 46"/>
          <p:cNvSpPr>
            <a:spLocks noGrp="1"/>
          </p:cNvSpPr>
          <p:nvPr>
            <p:ph type="body" sz="quarter" idx="15" hasCustomPrompt="1"/>
          </p:nvPr>
        </p:nvSpPr>
        <p:spPr>
          <a:xfrm>
            <a:off x="4721333" y="1811347"/>
            <a:ext cx="2960105" cy="380540"/>
          </a:xfrm>
        </p:spPr>
        <p:txBody>
          <a:bodyPr>
            <a:normAutofit/>
          </a:bodyPr>
          <a:lstStyle>
            <a:lvl1pPr marL="0" indent="0">
              <a:buNone/>
              <a:defRPr sz="1800" b="1">
                <a:solidFill>
                  <a:schemeClr val="bg1"/>
                </a:solidFill>
              </a:defRPr>
            </a:lvl1pPr>
          </a:lstStyle>
          <a:p>
            <a:pPr lvl="0"/>
            <a:r>
              <a:rPr lang="vi-VN" dirty="0"/>
              <a:t>Sub-Heading Here</a:t>
            </a:r>
            <a:endParaRPr lang="en-US" dirty="0"/>
          </a:p>
        </p:txBody>
      </p:sp>
      <p:sp>
        <p:nvSpPr>
          <p:cNvPr id="48" name="Text Placeholder 46"/>
          <p:cNvSpPr>
            <a:spLocks noGrp="1"/>
          </p:cNvSpPr>
          <p:nvPr>
            <p:ph type="body" sz="quarter" idx="16" hasCustomPrompt="1"/>
          </p:nvPr>
        </p:nvSpPr>
        <p:spPr>
          <a:xfrm>
            <a:off x="8434876" y="1811347"/>
            <a:ext cx="2971756" cy="350612"/>
          </a:xfrm>
        </p:spPr>
        <p:txBody>
          <a:bodyPr>
            <a:normAutofit/>
          </a:bodyPr>
          <a:lstStyle>
            <a:lvl1pPr marL="0" indent="0">
              <a:buNone/>
              <a:defRPr sz="1800" b="1">
                <a:solidFill>
                  <a:schemeClr val="bg1"/>
                </a:solidFill>
              </a:defRPr>
            </a:lvl1pPr>
          </a:lstStyle>
          <a:p>
            <a:pPr lvl="0"/>
            <a:r>
              <a:rPr lang="vi-VN" dirty="0"/>
              <a:t>Sub-Heading Here</a:t>
            </a:r>
            <a:endParaRPr lang="en-US" dirty="0"/>
          </a:p>
        </p:txBody>
      </p:sp>
      <p:sp>
        <p:nvSpPr>
          <p:cNvPr id="49" name="Text Placeholder 46"/>
          <p:cNvSpPr>
            <a:spLocks noGrp="1"/>
          </p:cNvSpPr>
          <p:nvPr>
            <p:ph type="body" sz="quarter" idx="17" hasCustomPrompt="1"/>
          </p:nvPr>
        </p:nvSpPr>
        <p:spPr>
          <a:xfrm>
            <a:off x="1034128" y="1811347"/>
            <a:ext cx="2961403" cy="423863"/>
          </a:xfrm>
        </p:spPr>
        <p:txBody>
          <a:bodyPr>
            <a:normAutofit/>
          </a:bodyPr>
          <a:lstStyle>
            <a:lvl1pPr marL="0" indent="0">
              <a:buNone/>
              <a:defRPr sz="1800" b="1">
                <a:solidFill>
                  <a:schemeClr val="bg1"/>
                </a:solidFill>
              </a:defRPr>
            </a:lvl1pPr>
          </a:lstStyle>
          <a:p>
            <a:pPr lvl="0"/>
            <a:r>
              <a:rPr lang="en-US" dirty="0"/>
              <a:t>Sub-Heading Here</a:t>
            </a:r>
          </a:p>
        </p:txBody>
      </p:sp>
      <p:sp>
        <p:nvSpPr>
          <p:cNvPr id="53" name="Text Placeholder 52"/>
          <p:cNvSpPr>
            <a:spLocks noGrp="1"/>
          </p:cNvSpPr>
          <p:nvPr>
            <p:ph type="body" sz="quarter" idx="19" hasCustomPrompt="1"/>
          </p:nvPr>
        </p:nvSpPr>
        <p:spPr>
          <a:xfrm>
            <a:off x="1034129" y="2235210"/>
            <a:ext cx="2961402" cy="1302611"/>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a:t>
            </a:r>
          </a:p>
        </p:txBody>
      </p:sp>
      <p:sp>
        <p:nvSpPr>
          <p:cNvPr id="54" name="Text Placeholder 52"/>
          <p:cNvSpPr>
            <a:spLocks noGrp="1"/>
          </p:cNvSpPr>
          <p:nvPr>
            <p:ph type="body" sz="quarter" idx="20" hasCustomPrompt="1"/>
          </p:nvPr>
        </p:nvSpPr>
        <p:spPr>
          <a:xfrm>
            <a:off x="4721332" y="2210895"/>
            <a:ext cx="2960106" cy="1229596"/>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a:t>
            </a:r>
          </a:p>
        </p:txBody>
      </p:sp>
      <p:sp>
        <p:nvSpPr>
          <p:cNvPr id="55" name="Text Placeholder 52"/>
          <p:cNvSpPr>
            <a:spLocks noGrp="1"/>
          </p:cNvSpPr>
          <p:nvPr>
            <p:ph type="body" sz="quarter" idx="21" hasCustomPrompt="1"/>
          </p:nvPr>
        </p:nvSpPr>
        <p:spPr>
          <a:xfrm>
            <a:off x="8434877" y="2176344"/>
            <a:ext cx="2971755" cy="1264147"/>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a:t>
            </a:r>
          </a:p>
        </p:txBody>
      </p:sp>
      <p:sp>
        <p:nvSpPr>
          <p:cNvPr id="9" name="Content Placeholder 8">
            <a:extLst>
              <a:ext uri="{FF2B5EF4-FFF2-40B4-BE49-F238E27FC236}">
                <a16:creationId xmlns:a16="http://schemas.microsoft.com/office/drawing/2014/main" id="{4B69173C-C789-C442-A8CB-DE1164C6C6B9}"/>
              </a:ext>
            </a:extLst>
          </p:cNvPr>
          <p:cNvSpPr>
            <a:spLocks noGrp="1"/>
          </p:cNvSpPr>
          <p:nvPr>
            <p:ph sz="quarter" idx="23" hasCustomPrompt="1"/>
          </p:nvPr>
        </p:nvSpPr>
        <p:spPr>
          <a:xfrm>
            <a:off x="833437" y="397923"/>
            <a:ext cx="10760075" cy="612775"/>
          </a:xfrm>
        </p:spPr>
        <p:txBody>
          <a:bodyPr>
            <a:normAutofit/>
          </a:bodyPr>
          <a:lstStyle>
            <a:lvl1pPr marL="0" indent="0">
              <a:buNone/>
              <a:defRPr sz="3200" b="1" i="0">
                <a:solidFill>
                  <a:srgbClr val="E30613"/>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Main heading</a:t>
            </a:r>
          </a:p>
        </p:txBody>
      </p:sp>
      <p:sp>
        <p:nvSpPr>
          <p:cNvPr id="14" name="Text Placeholder 36">
            <a:extLst>
              <a:ext uri="{FF2B5EF4-FFF2-40B4-BE49-F238E27FC236}">
                <a16:creationId xmlns:a16="http://schemas.microsoft.com/office/drawing/2014/main" id="{7BF4C5DF-5290-034A-A68B-806DA57B28A9}"/>
              </a:ext>
            </a:extLst>
          </p:cNvPr>
          <p:cNvSpPr>
            <a:spLocks noGrp="1"/>
          </p:cNvSpPr>
          <p:nvPr>
            <p:ph type="body" sz="quarter" idx="26" hasCustomPrompt="1"/>
          </p:nvPr>
        </p:nvSpPr>
        <p:spPr>
          <a:xfrm>
            <a:off x="833437" y="3961684"/>
            <a:ext cx="3345513" cy="2023747"/>
          </a:xfrm>
          <a:solidFill>
            <a:schemeClr val="accent2"/>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5" name="Content Placeholder 4">
            <a:extLst>
              <a:ext uri="{FF2B5EF4-FFF2-40B4-BE49-F238E27FC236}">
                <a16:creationId xmlns:a16="http://schemas.microsoft.com/office/drawing/2014/main" id="{C7639E14-F7C5-DF49-AE95-B591DA843199}"/>
              </a:ext>
            </a:extLst>
          </p:cNvPr>
          <p:cNvSpPr>
            <a:spLocks noGrp="1"/>
          </p:cNvSpPr>
          <p:nvPr>
            <p:ph sz="quarter" idx="27" hasCustomPrompt="1"/>
          </p:nvPr>
        </p:nvSpPr>
        <p:spPr>
          <a:xfrm>
            <a:off x="1033463" y="4195606"/>
            <a:ext cx="2962068" cy="402687"/>
          </a:xfrm>
        </p:spPr>
        <p:txBody>
          <a:bodyPr>
            <a:normAutofit/>
          </a:bodyPr>
          <a:lstStyle>
            <a:lvl1pPr marL="0" indent="0">
              <a:buNone/>
              <a:defRPr sz="1800" b="1" i="0">
                <a:solidFill>
                  <a:schemeClr val="bg1"/>
                </a:solidFill>
                <a:latin typeface="Arial" panose="020B0604020202020204" pitchFamily="34" charset="0"/>
                <a:cs typeface="Arial" panose="020B0604020202020204" pitchFamily="34" charset="0"/>
              </a:defRPr>
            </a:lvl1pPr>
          </a:lstStyle>
          <a:p>
            <a:pPr lvl="0"/>
            <a:r>
              <a:rPr lang="en-US" dirty="0"/>
              <a:t>Sub-Heading Here</a:t>
            </a:r>
          </a:p>
        </p:txBody>
      </p:sp>
      <p:sp>
        <p:nvSpPr>
          <p:cNvPr id="7" name="Content Placeholder 6">
            <a:extLst>
              <a:ext uri="{FF2B5EF4-FFF2-40B4-BE49-F238E27FC236}">
                <a16:creationId xmlns:a16="http://schemas.microsoft.com/office/drawing/2014/main" id="{1ED4E265-DDEB-1A49-A34D-F72F320DFAC6}"/>
              </a:ext>
            </a:extLst>
          </p:cNvPr>
          <p:cNvSpPr>
            <a:spLocks noGrp="1"/>
          </p:cNvSpPr>
          <p:nvPr>
            <p:ph sz="quarter" idx="28" hasCustomPrompt="1"/>
          </p:nvPr>
        </p:nvSpPr>
        <p:spPr>
          <a:xfrm>
            <a:off x="1033463" y="4603824"/>
            <a:ext cx="2962275" cy="1292225"/>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a:t>
            </a:r>
          </a:p>
        </p:txBody>
      </p:sp>
      <p:sp>
        <p:nvSpPr>
          <p:cNvPr id="19" name="Text Placeholder 36">
            <a:extLst>
              <a:ext uri="{FF2B5EF4-FFF2-40B4-BE49-F238E27FC236}">
                <a16:creationId xmlns:a16="http://schemas.microsoft.com/office/drawing/2014/main" id="{BD5752F1-C677-2144-BCDC-8F6D345ABE23}"/>
              </a:ext>
            </a:extLst>
          </p:cNvPr>
          <p:cNvSpPr>
            <a:spLocks noGrp="1"/>
          </p:cNvSpPr>
          <p:nvPr>
            <p:ph type="body" sz="quarter" idx="29" hasCustomPrompt="1"/>
          </p:nvPr>
        </p:nvSpPr>
        <p:spPr>
          <a:xfrm>
            <a:off x="8247998" y="3959610"/>
            <a:ext cx="3345513" cy="2023746"/>
          </a:xfrm>
          <a:solidFill>
            <a:srgbClr val="9AA6F1"/>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20" name="Text Placeholder 36">
            <a:extLst>
              <a:ext uri="{FF2B5EF4-FFF2-40B4-BE49-F238E27FC236}">
                <a16:creationId xmlns:a16="http://schemas.microsoft.com/office/drawing/2014/main" id="{6C7BC4CC-7BE7-C145-AC9E-2D481467D3C9}"/>
              </a:ext>
            </a:extLst>
          </p:cNvPr>
          <p:cNvSpPr>
            <a:spLocks noGrp="1"/>
          </p:cNvSpPr>
          <p:nvPr>
            <p:ph type="body" sz="quarter" idx="30" hasCustomPrompt="1"/>
          </p:nvPr>
        </p:nvSpPr>
        <p:spPr>
          <a:xfrm>
            <a:off x="4540717" y="3959611"/>
            <a:ext cx="3345513" cy="2023746"/>
          </a:xfrm>
          <a:solidFill>
            <a:srgbClr val="7889ED"/>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10" name="Content Placeholder 9">
            <a:extLst>
              <a:ext uri="{FF2B5EF4-FFF2-40B4-BE49-F238E27FC236}">
                <a16:creationId xmlns:a16="http://schemas.microsoft.com/office/drawing/2014/main" id="{64084A3E-3E16-8841-AF08-B59A1AC888C8}"/>
              </a:ext>
            </a:extLst>
          </p:cNvPr>
          <p:cNvSpPr>
            <a:spLocks noGrp="1"/>
          </p:cNvSpPr>
          <p:nvPr>
            <p:ph sz="quarter" idx="31" hasCustomPrompt="1"/>
          </p:nvPr>
        </p:nvSpPr>
        <p:spPr>
          <a:xfrm>
            <a:off x="8434876" y="4598293"/>
            <a:ext cx="2960688" cy="1231900"/>
          </a:xfrm>
        </p:spPr>
        <p:txBody>
          <a:bodyPr>
            <a:no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a:t>
            </a:r>
          </a:p>
        </p:txBody>
      </p:sp>
      <p:sp>
        <p:nvSpPr>
          <p:cNvPr id="12" name="Content Placeholder 11">
            <a:extLst>
              <a:ext uri="{FF2B5EF4-FFF2-40B4-BE49-F238E27FC236}">
                <a16:creationId xmlns:a16="http://schemas.microsoft.com/office/drawing/2014/main" id="{8BA9EDB9-43C1-D842-97C8-74C9ED628AAB}"/>
              </a:ext>
            </a:extLst>
          </p:cNvPr>
          <p:cNvSpPr>
            <a:spLocks noGrp="1"/>
          </p:cNvSpPr>
          <p:nvPr>
            <p:ph sz="quarter" idx="32" hasCustomPrompt="1"/>
          </p:nvPr>
        </p:nvSpPr>
        <p:spPr>
          <a:xfrm>
            <a:off x="4721225" y="4598293"/>
            <a:ext cx="2960213" cy="1212850"/>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a:t>
            </a:r>
          </a:p>
        </p:txBody>
      </p:sp>
      <p:sp>
        <p:nvSpPr>
          <p:cNvPr id="15" name="Content Placeholder 14">
            <a:extLst>
              <a:ext uri="{FF2B5EF4-FFF2-40B4-BE49-F238E27FC236}">
                <a16:creationId xmlns:a16="http://schemas.microsoft.com/office/drawing/2014/main" id="{A202B8D4-1723-3D42-9ECA-CE540405047A}"/>
              </a:ext>
            </a:extLst>
          </p:cNvPr>
          <p:cNvSpPr>
            <a:spLocks noGrp="1"/>
          </p:cNvSpPr>
          <p:nvPr>
            <p:ph sz="quarter" idx="33" hasCustomPrompt="1"/>
          </p:nvPr>
        </p:nvSpPr>
        <p:spPr>
          <a:xfrm>
            <a:off x="4732338" y="4195763"/>
            <a:ext cx="2949575" cy="403225"/>
          </a:xfrm>
        </p:spPr>
        <p:txBody>
          <a:bodyPr>
            <a:normAutofit/>
          </a:bodyPr>
          <a:lstStyle>
            <a:lvl1pPr marL="0" indent="0">
              <a:buNone/>
              <a:defRPr sz="1800" b="1" i="0">
                <a:solidFill>
                  <a:schemeClr val="bg1"/>
                </a:solidFill>
                <a:latin typeface="Arial" panose="020B0604020202020204" pitchFamily="34" charset="0"/>
                <a:cs typeface="Arial" panose="020B0604020202020204" pitchFamily="34" charset="0"/>
              </a:defRPr>
            </a:lvl1pPr>
          </a:lstStyle>
          <a:p>
            <a:pPr lvl="0"/>
            <a:r>
              <a:rPr lang="en-US" dirty="0"/>
              <a:t>Sub-Heading Here</a:t>
            </a:r>
          </a:p>
        </p:txBody>
      </p:sp>
      <p:sp>
        <p:nvSpPr>
          <p:cNvPr id="17" name="Content Placeholder 16">
            <a:extLst>
              <a:ext uri="{FF2B5EF4-FFF2-40B4-BE49-F238E27FC236}">
                <a16:creationId xmlns:a16="http://schemas.microsoft.com/office/drawing/2014/main" id="{3474EE69-F771-7E4A-A86D-24312D8ADCA0}"/>
              </a:ext>
            </a:extLst>
          </p:cNvPr>
          <p:cNvSpPr>
            <a:spLocks noGrp="1"/>
          </p:cNvSpPr>
          <p:nvPr>
            <p:ph sz="quarter" idx="34" hasCustomPrompt="1"/>
          </p:nvPr>
        </p:nvSpPr>
        <p:spPr>
          <a:xfrm>
            <a:off x="8434876" y="4199442"/>
            <a:ext cx="2960688" cy="398851"/>
          </a:xfrm>
        </p:spPr>
        <p:txBody>
          <a:bodyPr>
            <a:normAutofit/>
          </a:bodyPr>
          <a:lstStyle>
            <a:lvl1pPr marL="0" indent="0">
              <a:buNone/>
              <a:defRPr sz="1800" b="1" i="0">
                <a:solidFill>
                  <a:schemeClr val="bg1"/>
                </a:solidFill>
                <a:latin typeface="Arial" panose="020B0604020202020204" pitchFamily="34" charset="0"/>
                <a:cs typeface="Arial" panose="020B0604020202020204" pitchFamily="34" charset="0"/>
              </a:defRPr>
            </a:lvl1pPr>
          </a:lstStyle>
          <a:p>
            <a:pPr lvl="0"/>
            <a:r>
              <a:rPr lang="en-US" dirty="0"/>
              <a:t>Sub-Heading Here</a:t>
            </a:r>
          </a:p>
        </p:txBody>
      </p:sp>
    </p:spTree>
    <p:extLst>
      <p:ext uri="{BB962C8B-B14F-4D97-AF65-F5344CB8AC3E}">
        <p14:creationId xmlns:p14="http://schemas.microsoft.com/office/powerpoint/2010/main" val="35086661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Single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3E6B246-378C-094E-80BF-708F0BD8AC12}"/>
              </a:ext>
            </a:extLst>
          </p:cNvPr>
          <p:cNvSpPr/>
          <p:nvPr userDrawn="1"/>
        </p:nvSpPr>
        <p:spPr>
          <a:xfrm>
            <a:off x="2736224" y="2118429"/>
            <a:ext cx="6481011" cy="2354179"/>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C54716E4-D465-B94E-8DE8-1F4B8D2E7F3A}"/>
              </a:ext>
            </a:extLst>
          </p:cNvPr>
          <p:cNvSpPr>
            <a:spLocks noGrp="1"/>
          </p:cNvSpPr>
          <p:nvPr>
            <p:ph sz="quarter" idx="13" hasCustomPrompt="1"/>
          </p:nvPr>
        </p:nvSpPr>
        <p:spPr>
          <a:xfrm>
            <a:off x="3097045" y="2419888"/>
            <a:ext cx="5517994" cy="651303"/>
          </a:xfrm>
        </p:spPr>
        <p:txBody>
          <a:bodyPr>
            <a:normAutofit/>
          </a:bodyPr>
          <a:lstStyle>
            <a:lvl1pPr marL="0" indent="0">
              <a:buNone/>
              <a:defRPr sz="4000" b="1" i="0">
                <a:solidFill>
                  <a:schemeClr val="bg1"/>
                </a:solidFill>
                <a:latin typeface="Arial" panose="020B0604020202020204" pitchFamily="34" charset="0"/>
                <a:cs typeface="Arial" panose="020B0604020202020204" pitchFamily="34" charset="0"/>
              </a:defRPr>
            </a:lvl1pPr>
          </a:lstStyle>
          <a:p>
            <a:pPr lvl="0"/>
            <a:r>
              <a:rPr lang="en-US" dirty="0"/>
              <a:t>Single word</a:t>
            </a:r>
          </a:p>
        </p:txBody>
      </p:sp>
      <p:sp>
        <p:nvSpPr>
          <p:cNvPr id="3" name="Content Placeholder 2">
            <a:extLst>
              <a:ext uri="{FF2B5EF4-FFF2-40B4-BE49-F238E27FC236}">
                <a16:creationId xmlns:a16="http://schemas.microsoft.com/office/drawing/2014/main" id="{9D8FBF4D-7F0A-5544-A081-702774738738}"/>
              </a:ext>
            </a:extLst>
          </p:cNvPr>
          <p:cNvSpPr>
            <a:spLocks noGrp="1"/>
          </p:cNvSpPr>
          <p:nvPr>
            <p:ph sz="quarter" idx="14" hasCustomPrompt="1"/>
          </p:nvPr>
        </p:nvSpPr>
        <p:spPr>
          <a:xfrm>
            <a:off x="3102018" y="3110534"/>
            <a:ext cx="5516563" cy="1053962"/>
          </a:xfrm>
        </p:spPr>
        <p:txBody>
          <a:bodyPr>
            <a:normAutofit/>
          </a:bodyPr>
          <a:lstStyle>
            <a:lvl1pPr marL="0" indent="0">
              <a:buNone/>
              <a:defRPr sz="18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a:t>
            </a:r>
          </a:p>
        </p:txBody>
      </p:sp>
      <p:sp>
        <p:nvSpPr>
          <p:cNvPr id="5" name="Picture Placeholder 4">
            <a:extLst>
              <a:ext uri="{FF2B5EF4-FFF2-40B4-BE49-F238E27FC236}">
                <a16:creationId xmlns:a16="http://schemas.microsoft.com/office/drawing/2014/main" id="{BBA9993A-3305-3542-AAAF-6BBF3E883548}"/>
              </a:ext>
            </a:extLst>
          </p:cNvPr>
          <p:cNvSpPr>
            <a:spLocks noGrp="1"/>
          </p:cNvSpPr>
          <p:nvPr>
            <p:ph type="pic" sz="quarter" idx="15" hasCustomPrompt="1"/>
          </p:nvPr>
        </p:nvSpPr>
        <p:spPr>
          <a:xfrm>
            <a:off x="6698974" y="3663232"/>
            <a:ext cx="4075044" cy="1801481"/>
          </a:xfrm>
          <a:solidFill>
            <a:schemeClr val="bg1">
              <a:lumMod val="75000"/>
            </a:schemeClr>
          </a:solidFill>
        </p:spPr>
        <p:txBody>
          <a:bodyPr anchor="ctr">
            <a:normAutofit/>
          </a:bodyPr>
          <a:lstStyle>
            <a:lvl1pPr marL="0" indent="0" algn="ctr">
              <a:buNone/>
              <a:defRPr sz="1800" b="1" i="0">
                <a:solidFill>
                  <a:schemeClr val="accent1">
                    <a:lumMod val="10000"/>
                  </a:schemeClr>
                </a:solidFill>
                <a:latin typeface="Arial" panose="020B0604020202020204" pitchFamily="34" charset="0"/>
                <a:cs typeface="Arial" panose="020B0604020202020204" pitchFamily="34" charset="0"/>
              </a:defRPr>
            </a:lvl1pPr>
          </a:lstStyle>
          <a:p>
            <a:r>
              <a:rPr lang="en-US" dirty="0"/>
              <a:t>Cut out image</a:t>
            </a:r>
          </a:p>
        </p:txBody>
      </p:sp>
    </p:spTree>
    <p:extLst>
      <p:ext uri="{BB962C8B-B14F-4D97-AF65-F5344CB8AC3E}">
        <p14:creationId xmlns:p14="http://schemas.microsoft.com/office/powerpoint/2010/main" val="10755042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4" name="Content Placeholder 3">
            <a:extLst>
              <a:ext uri="{FF2B5EF4-FFF2-40B4-BE49-F238E27FC236}">
                <a16:creationId xmlns:a16="http://schemas.microsoft.com/office/drawing/2014/main" id="{AACEF76F-9069-3B4A-907F-A19C99F01F2C}"/>
              </a:ext>
            </a:extLst>
          </p:cNvPr>
          <p:cNvSpPr>
            <a:spLocks noGrp="1"/>
          </p:cNvSpPr>
          <p:nvPr>
            <p:ph sz="quarter" idx="30" hasCustomPrompt="1"/>
          </p:nvPr>
        </p:nvSpPr>
        <p:spPr>
          <a:xfrm>
            <a:off x="838200" y="3023484"/>
            <a:ext cx="10515600" cy="2860481"/>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Chart</a:t>
            </a:r>
          </a:p>
        </p:txBody>
      </p:sp>
      <p:sp>
        <p:nvSpPr>
          <p:cNvPr id="5" name="Content Placeholder 4">
            <a:extLst>
              <a:ext uri="{FF2B5EF4-FFF2-40B4-BE49-F238E27FC236}">
                <a16:creationId xmlns:a16="http://schemas.microsoft.com/office/drawing/2014/main" id="{EE247093-0C86-A549-BD9E-7928D0854AAA}"/>
              </a:ext>
            </a:extLst>
          </p:cNvPr>
          <p:cNvSpPr>
            <a:spLocks noGrp="1"/>
          </p:cNvSpPr>
          <p:nvPr>
            <p:ph sz="quarter" idx="31" hasCustomPrompt="1"/>
          </p:nvPr>
        </p:nvSpPr>
        <p:spPr>
          <a:xfrm>
            <a:off x="838200" y="1723229"/>
            <a:ext cx="5257800" cy="1089545"/>
          </a:xfrm>
        </p:spPr>
        <p:txBody>
          <a:bodyPr>
            <a:normAutofit/>
          </a:bodyPr>
          <a:lstStyle>
            <a:lvl1pPr marL="0" marR="0" indent="0" algn="l" defTabSz="914400" rtl="0" eaLnBrk="1" fontAlgn="auto" latinLnBrk="0" hangingPunct="1">
              <a:lnSpc>
                <a:spcPct val="90000"/>
              </a:lnSpc>
              <a:spcBef>
                <a:spcPts val="1000"/>
              </a:spcBef>
              <a:spcAft>
                <a:spcPts val="0"/>
              </a:spcAft>
              <a:buClr>
                <a:schemeClr val="accent4"/>
              </a:buClr>
              <a:buSzPct val="120000"/>
              <a:buFont typeface="Arial"/>
              <a:buNone/>
              <a:tabLst/>
              <a:defRPr sz="1400" b="1" i="0">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a:t>
            </a:r>
          </a:p>
        </p:txBody>
      </p:sp>
    </p:spTree>
    <p:extLst>
      <p:ext uri="{BB962C8B-B14F-4D97-AF65-F5344CB8AC3E}">
        <p14:creationId xmlns:p14="http://schemas.microsoft.com/office/powerpoint/2010/main" val="38765590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4" name="Content Placeholder 3">
            <a:extLst>
              <a:ext uri="{FF2B5EF4-FFF2-40B4-BE49-F238E27FC236}">
                <a16:creationId xmlns:a16="http://schemas.microsoft.com/office/drawing/2014/main" id="{AACEF76F-9069-3B4A-907F-A19C99F01F2C}"/>
              </a:ext>
            </a:extLst>
          </p:cNvPr>
          <p:cNvSpPr>
            <a:spLocks noGrp="1"/>
          </p:cNvSpPr>
          <p:nvPr>
            <p:ph sz="quarter" idx="30" hasCustomPrompt="1"/>
          </p:nvPr>
        </p:nvSpPr>
        <p:spPr>
          <a:xfrm>
            <a:off x="838200" y="3023484"/>
            <a:ext cx="3286539" cy="2860481"/>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Chart</a:t>
            </a:r>
          </a:p>
        </p:txBody>
      </p:sp>
      <p:sp>
        <p:nvSpPr>
          <p:cNvPr id="5" name="Content Placeholder 4">
            <a:extLst>
              <a:ext uri="{FF2B5EF4-FFF2-40B4-BE49-F238E27FC236}">
                <a16:creationId xmlns:a16="http://schemas.microsoft.com/office/drawing/2014/main" id="{EE247093-0C86-A549-BD9E-7928D0854AAA}"/>
              </a:ext>
            </a:extLst>
          </p:cNvPr>
          <p:cNvSpPr>
            <a:spLocks noGrp="1"/>
          </p:cNvSpPr>
          <p:nvPr>
            <p:ph sz="quarter" idx="31" hasCustomPrompt="1"/>
          </p:nvPr>
        </p:nvSpPr>
        <p:spPr>
          <a:xfrm>
            <a:off x="838200" y="1723229"/>
            <a:ext cx="5257800" cy="1089545"/>
          </a:xfrm>
        </p:spPr>
        <p:txBody>
          <a:bodyPr>
            <a:normAutofit/>
          </a:bodyPr>
          <a:lstStyle>
            <a:lvl1pPr marL="0" marR="0" indent="0" algn="l" defTabSz="914400" rtl="0" eaLnBrk="1" fontAlgn="auto" latinLnBrk="0" hangingPunct="1">
              <a:lnSpc>
                <a:spcPct val="90000"/>
              </a:lnSpc>
              <a:spcBef>
                <a:spcPts val="1000"/>
              </a:spcBef>
              <a:spcAft>
                <a:spcPts val="0"/>
              </a:spcAft>
              <a:buClr>
                <a:schemeClr val="accent4"/>
              </a:buClr>
              <a:buSzPct val="120000"/>
              <a:buFont typeface="Arial"/>
              <a:buNone/>
              <a:tabLst/>
              <a:defRPr sz="1400" b="1" i="0">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a:t>
            </a:r>
          </a:p>
        </p:txBody>
      </p:sp>
      <p:sp>
        <p:nvSpPr>
          <p:cNvPr id="6" name="Content Placeholder 3">
            <a:extLst>
              <a:ext uri="{FF2B5EF4-FFF2-40B4-BE49-F238E27FC236}">
                <a16:creationId xmlns:a16="http://schemas.microsoft.com/office/drawing/2014/main" id="{DB0104C9-FE11-6E4F-8E72-CBD2EF15E969}"/>
              </a:ext>
            </a:extLst>
          </p:cNvPr>
          <p:cNvSpPr>
            <a:spLocks noGrp="1"/>
          </p:cNvSpPr>
          <p:nvPr>
            <p:ph sz="quarter" idx="32" hasCustomPrompt="1"/>
          </p:nvPr>
        </p:nvSpPr>
        <p:spPr>
          <a:xfrm>
            <a:off x="8044071" y="3023484"/>
            <a:ext cx="3286538" cy="2860481"/>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Chart</a:t>
            </a:r>
          </a:p>
        </p:txBody>
      </p:sp>
      <p:sp>
        <p:nvSpPr>
          <p:cNvPr id="7" name="Content Placeholder 3">
            <a:extLst>
              <a:ext uri="{FF2B5EF4-FFF2-40B4-BE49-F238E27FC236}">
                <a16:creationId xmlns:a16="http://schemas.microsoft.com/office/drawing/2014/main" id="{EA4ECAA9-7C4B-7B41-B55A-617B41891A61}"/>
              </a:ext>
            </a:extLst>
          </p:cNvPr>
          <p:cNvSpPr>
            <a:spLocks noGrp="1"/>
          </p:cNvSpPr>
          <p:nvPr>
            <p:ph sz="quarter" idx="33" hasCustomPrompt="1"/>
          </p:nvPr>
        </p:nvSpPr>
        <p:spPr>
          <a:xfrm>
            <a:off x="4441136" y="3023484"/>
            <a:ext cx="3286538" cy="2860481"/>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Chart</a:t>
            </a:r>
          </a:p>
        </p:txBody>
      </p:sp>
    </p:spTree>
    <p:extLst>
      <p:ext uri="{BB962C8B-B14F-4D97-AF65-F5344CB8AC3E}">
        <p14:creationId xmlns:p14="http://schemas.microsoft.com/office/powerpoint/2010/main" val="20801369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_Case stud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Text Placeholder 36">
            <a:extLst>
              <a:ext uri="{FF2B5EF4-FFF2-40B4-BE49-F238E27FC236}">
                <a16:creationId xmlns:a16="http://schemas.microsoft.com/office/drawing/2014/main" id="{24C39F53-3DDC-FC4C-A9B4-7B697E8113FE}"/>
              </a:ext>
            </a:extLst>
          </p:cNvPr>
          <p:cNvSpPr>
            <a:spLocks noGrp="1"/>
          </p:cNvSpPr>
          <p:nvPr>
            <p:ph type="body" sz="quarter" idx="25" hasCustomPrompt="1"/>
          </p:nvPr>
        </p:nvSpPr>
        <p:spPr>
          <a:xfrm>
            <a:off x="7494104" y="393263"/>
            <a:ext cx="4099406" cy="738464"/>
          </a:xfrm>
          <a:noFill/>
          <a:ln w="76200">
            <a:gradFill>
              <a:gsLst>
                <a:gs pos="0">
                  <a:srgbClr val="576BE3"/>
                </a:gs>
                <a:gs pos="48000">
                  <a:srgbClr val="E30613"/>
                </a:gs>
                <a:gs pos="83000">
                  <a:srgbClr val="E30613"/>
                </a:gs>
                <a:gs pos="100000">
                  <a:srgbClr val="E30613"/>
                </a:gs>
              </a:gsLst>
              <a:lin ang="0" scaled="0"/>
            </a:gradFill>
            <a:miter lim="800000"/>
          </a:ln>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38" name="Text Placeholder 36"/>
          <p:cNvSpPr>
            <a:spLocks noGrp="1"/>
          </p:cNvSpPr>
          <p:nvPr>
            <p:ph type="body" sz="quarter" idx="11" hasCustomPrompt="1"/>
          </p:nvPr>
        </p:nvSpPr>
        <p:spPr>
          <a:xfrm>
            <a:off x="8196472" y="1811347"/>
            <a:ext cx="3397040" cy="3191245"/>
          </a:xfrm>
          <a:solidFill>
            <a:schemeClr val="tx1">
              <a:lumMod val="25000"/>
              <a:lumOff val="75000"/>
            </a:schemeClr>
          </a:solidFill>
        </p:spPr>
        <p:txBody>
          <a:bodyPr anchor="ctr">
            <a:normAutofit/>
          </a:bodyPr>
          <a:lstStyle>
            <a:lvl1pPr marL="0" indent="0" algn="ctr">
              <a:spcBef>
                <a:spcPts val="0"/>
              </a:spcBef>
              <a:buNone/>
              <a:defRPr sz="2200" b="1">
                <a:solidFill>
                  <a:schemeClr val="accent1">
                    <a:lumMod val="10000"/>
                  </a:schemeClr>
                </a:solidFill>
              </a:defRPr>
            </a:lvl1pPr>
          </a:lstStyle>
          <a:p>
            <a:pPr lvl="0"/>
            <a:r>
              <a:rPr lang="en-US" dirty="0"/>
              <a:t> Image</a:t>
            </a:r>
          </a:p>
        </p:txBody>
      </p:sp>
      <p:sp>
        <p:nvSpPr>
          <p:cNvPr id="47" name="Text Placeholder 46"/>
          <p:cNvSpPr>
            <a:spLocks noGrp="1"/>
          </p:cNvSpPr>
          <p:nvPr>
            <p:ph type="body" sz="quarter" idx="15" hasCustomPrompt="1"/>
          </p:nvPr>
        </p:nvSpPr>
        <p:spPr>
          <a:xfrm>
            <a:off x="4303889" y="1811347"/>
            <a:ext cx="2960105" cy="380540"/>
          </a:xfrm>
        </p:spPr>
        <p:txBody>
          <a:bodyPr>
            <a:normAutofit/>
          </a:bodyPr>
          <a:lstStyle>
            <a:lvl1pPr marL="0" indent="0">
              <a:buNone/>
              <a:defRPr sz="1800" b="1">
                <a:solidFill>
                  <a:srgbClr val="E30613"/>
                </a:solidFill>
              </a:defRPr>
            </a:lvl1pPr>
          </a:lstStyle>
          <a:p>
            <a:pPr lvl="0"/>
            <a:r>
              <a:rPr lang="en-US" dirty="0"/>
              <a:t>The Challenge</a:t>
            </a:r>
          </a:p>
        </p:txBody>
      </p:sp>
      <p:sp>
        <p:nvSpPr>
          <p:cNvPr id="48" name="Text Placeholder 46"/>
          <p:cNvSpPr>
            <a:spLocks noGrp="1"/>
          </p:cNvSpPr>
          <p:nvPr>
            <p:ph type="body" sz="quarter" idx="16" hasCustomPrompt="1"/>
          </p:nvPr>
        </p:nvSpPr>
        <p:spPr>
          <a:xfrm>
            <a:off x="7875789" y="521060"/>
            <a:ext cx="1345228" cy="218613"/>
          </a:xfrm>
        </p:spPr>
        <p:txBody>
          <a:bodyPr>
            <a:normAutofit/>
          </a:bodyPr>
          <a:lstStyle>
            <a:lvl1pPr marL="0" indent="0" algn="ctr">
              <a:buNone/>
              <a:defRPr sz="1200" b="0">
                <a:solidFill>
                  <a:schemeClr val="accent1">
                    <a:lumMod val="10000"/>
                  </a:schemeClr>
                </a:solidFill>
                <a:latin typeface="+mn-lt"/>
              </a:defRPr>
            </a:lvl1pPr>
          </a:lstStyle>
          <a:p>
            <a:pPr lvl="0"/>
            <a:r>
              <a:rPr lang="vi-VN" dirty="0"/>
              <a:t>Type of service</a:t>
            </a:r>
            <a:endParaRPr lang="en-US" dirty="0"/>
          </a:p>
        </p:txBody>
      </p:sp>
      <p:sp>
        <p:nvSpPr>
          <p:cNvPr id="49" name="Text Placeholder 46"/>
          <p:cNvSpPr>
            <a:spLocks noGrp="1"/>
          </p:cNvSpPr>
          <p:nvPr>
            <p:ph type="body" sz="quarter" idx="17" hasCustomPrompt="1"/>
          </p:nvPr>
        </p:nvSpPr>
        <p:spPr>
          <a:xfrm>
            <a:off x="1034128" y="1811347"/>
            <a:ext cx="2961403" cy="380540"/>
          </a:xfrm>
        </p:spPr>
        <p:txBody>
          <a:bodyPr>
            <a:normAutofit/>
          </a:bodyPr>
          <a:lstStyle>
            <a:lvl1pPr marL="0" indent="0">
              <a:buNone/>
              <a:defRPr sz="1800" b="1">
                <a:solidFill>
                  <a:srgbClr val="E30613"/>
                </a:solidFill>
              </a:defRPr>
            </a:lvl1pPr>
          </a:lstStyle>
          <a:p>
            <a:pPr lvl="0"/>
            <a:r>
              <a:rPr lang="en-US" dirty="0"/>
              <a:t>Who are </a:t>
            </a:r>
            <a:r>
              <a:rPr lang="en-US" dirty="0" err="1"/>
              <a:t>xxxx</a:t>
            </a:r>
            <a:r>
              <a:rPr lang="en-US" dirty="0"/>
              <a:t>?</a:t>
            </a:r>
          </a:p>
        </p:txBody>
      </p:sp>
      <p:sp>
        <p:nvSpPr>
          <p:cNvPr id="53" name="Text Placeholder 52"/>
          <p:cNvSpPr>
            <a:spLocks noGrp="1"/>
          </p:cNvSpPr>
          <p:nvPr>
            <p:ph type="body" sz="quarter" idx="19" hasCustomPrompt="1"/>
          </p:nvPr>
        </p:nvSpPr>
        <p:spPr>
          <a:xfrm>
            <a:off x="1034129" y="2210895"/>
            <a:ext cx="2961402" cy="808589"/>
          </a:xfrm>
        </p:spPr>
        <p:txBody>
          <a:bodyPr>
            <a:normAutofit/>
          </a:bodyPr>
          <a:lstStyle>
            <a:lvl1pPr marL="285750" indent="-285750">
              <a:buFont typeface="Wingdings" pitchFamily="2" charset="2"/>
              <a:buChar char="§"/>
              <a:defRPr sz="1400">
                <a:solidFill>
                  <a:schemeClr val="accent1">
                    <a:lumMod val="10000"/>
                  </a:schemeClr>
                </a:solidFill>
              </a:defRPr>
            </a:lvl1pPr>
          </a:lstStyle>
          <a:p>
            <a:pPr lvl="0"/>
            <a:r>
              <a:rPr lang="en-US" dirty="0" err="1"/>
              <a:t>Eperio</a:t>
            </a:r>
            <a:r>
              <a:rPr lang="en-US" dirty="0"/>
              <a:t> </a:t>
            </a:r>
            <a:r>
              <a:rPr lang="en-US" dirty="0" err="1"/>
              <a:t>doloraepudae</a:t>
            </a:r>
            <a:endParaRPr lang="en-US" dirty="0"/>
          </a:p>
          <a:p>
            <a:pPr lvl="0"/>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endParaRPr lang="en-US" dirty="0"/>
          </a:p>
        </p:txBody>
      </p:sp>
      <p:sp>
        <p:nvSpPr>
          <p:cNvPr id="54" name="Text Placeholder 52"/>
          <p:cNvSpPr>
            <a:spLocks noGrp="1"/>
          </p:cNvSpPr>
          <p:nvPr>
            <p:ph type="body" sz="quarter" idx="20" hasCustomPrompt="1"/>
          </p:nvPr>
        </p:nvSpPr>
        <p:spPr>
          <a:xfrm>
            <a:off x="4303888" y="2210895"/>
            <a:ext cx="2960106" cy="808589"/>
          </a:xfrm>
        </p:spPr>
        <p:txBody>
          <a:bodyPr>
            <a:normAutofit/>
          </a:bodyPr>
          <a:lstStyle>
            <a:lvl1pPr marL="285750" indent="-285750">
              <a:buFont typeface="Wingdings" pitchFamily="2" charset="2"/>
              <a:buChar char="§"/>
              <a:defRPr sz="1400">
                <a:solidFill>
                  <a:schemeClr val="accent1">
                    <a:lumMod val="10000"/>
                  </a:schemeClr>
                </a:solidFill>
              </a:defRPr>
            </a:lvl1pPr>
          </a:lstStyle>
          <a:p>
            <a:pPr lvl="0"/>
            <a:r>
              <a:rPr lang="en-US" dirty="0" err="1"/>
              <a:t>Eperio</a:t>
            </a:r>
            <a:r>
              <a:rPr lang="en-US" dirty="0"/>
              <a:t> </a:t>
            </a:r>
            <a:r>
              <a:rPr lang="en-US" dirty="0" err="1"/>
              <a:t>doloraepudae</a:t>
            </a:r>
            <a:endParaRPr lang="en-US" dirty="0"/>
          </a:p>
          <a:p>
            <a:pPr lvl="0"/>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endParaRPr lang="en-US" dirty="0"/>
          </a:p>
        </p:txBody>
      </p:sp>
      <p:sp>
        <p:nvSpPr>
          <p:cNvPr id="55" name="Text Placeholder 52"/>
          <p:cNvSpPr>
            <a:spLocks noGrp="1"/>
          </p:cNvSpPr>
          <p:nvPr>
            <p:ph type="body" sz="quarter" idx="21" hasCustomPrompt="1"/>
          </p:nvPr>
        </p:nvSpPr>
        <p:spPr>
          <a:xfrm>
            <a:off x="7875790" y="752428"/>
            <a:ext cx="1345227" cy="218613"/>
          </a:xfrm>
        </p:spPr>
        <p:txBody>
          <a:bodyPr>
            <a:normAutofit/>
          </a:bodyPr>
          <a:lstStyle>
            <a:lvl1pPr marL="0" indent="0" algn="ctr">
              <a:buNone/>
              <a:defRPr sz="1200" b="1">
                <a:solidFill>
                  <a:schemeClr val="accent1">
                    <a:lumMod val="10000"/>
                  </a:schemeClr>
                </a:solidFill>
              </a:defRPr>
            </a:lvl1pPr>
          </a:lstStyle>
          <a:p>
            <a:pPr lvl="0"/>
            <a:r>
              <a:rPr lang="en-US" dirty="0"/>
              <a:t>Lorem Ipsum</a:t>
            </a:r>
          </a:p>
        </p:txBody>
      </p:sp>
      <p:sp>
        <p:nvSpPr>
          <p:cNvPr id="9" name="Content Placeholder 8">
            <a:extLst>
              <a:ext uri="{FF2B5EF4-FFF2-40B4-BE49-F238E27FC236}">
                <a16:creationId xmlns:a16="http://schemas.microsoft.com/office/drawing/2014/main" id="{4B69173C-C789-C442-A8CB-DE1164C6C6B9}"/>
              </a:ext>
            </a:extLst>
          </p:cNvPr>
          <p:cNvSpPr>
            <a:spLocks noGrp="1"/>
          </p:cNvSpPr>
          <p:nvPr>
            <p:ph sz="quarter" idx="23" hasCustomPrompt="1"/>
          </p:nvPr>
        </p:nvSpPr>
        <p:spPr>
          <a:xfrm>
            <a:off x="833437" y="397923"/>
            <a:ext cx="2784405" cy="834530"/>
          </a:xfrm>
          <a:solidFill>
            <a:schemeClr val="bg1">
              <a:lumMod val="85000"/>
            </a:schemeClr>
          </a:solidFill>
        </p:spPr>
        <p:txBody>
          <a:bodyPr anchor="ctr">
            <a:noAutofit/>
          </a:bodyPr>
          <a:lstStyle>
            <a:lvl1pPr marL="0" indent="0" algn="ctr">
              <a:buNone/>
              <a:defRPr sz="1800" b="1" i="0">
                <a:solidFill>
                  <a:schemeClr val="accent1">
                    <a:lumMod val="10000"/>
                  </a:schemeClr>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Case study</a:t>
            </a:r>
          </a:p>
          <a:p>
            <a:pPr lvl="0"/>
            <a:r>
              <a:rPr lang="en-US" dirty="0"/>
              <a:t>Brand logo</a:t>
            </a:r>
          </a:p>
        </p:txBody>
      </p:sp>
      <p:sp>
        <p:nvSpPr>
          <p:cNvPr id="5" name="Content Placeholder 4">
            <a:extLst>
              <a:ext uri="{FF2B5EF4-FFF2-40B4-BE49-F238E27FC236}">
                <a16:creationId xmlns:a16="http://schemas.microsoft.com/office/drawing/2014/main" id="{C7639E14-F7C5-DF49-AE95-B591DA843199}"/>
              </a:ext>
            </a:extLst>
          </p:cNvPr>
          <p:cNvSpPr>
            <a:spLocks noGrp="1"/>
          </p:cNvSpPr>
          <p:nvPr>
            <p:ph sz="quarter" idx="27" hasCustomPrompt="1"/>
          </p:nvPr>
        </p:nvSpPr>
        <p:spPr>
          <a:xfrm>
            <a:off x="1033463" y="3227118"/>
            <a:ext cx="2962068" cy="402687"/>
          </a:xfrm>
        </p:spPr>
        <p:txBody>
          <a:bodyPr>
            <a:normAutofit/>
          </a:bodyPr>
          <a:lstStyle>
            <a:lvl1pPr marL="0" indent="0">
              <a:buNone/>
              <a:defRPr sz="1800" b="1" i="0">
                <a:solidFill>
                  <a:srgbClr val="E30613"/>
                </a:solidFill>
                <a:latin typeface="Arial" panose="020B0604020202020204" pitchFamily="34" charset="0"/>
                <a:cs typeface="Arial" panose="020B0604020202020204" pitchFamily="34" charset="0"/>
              </a:defRPr>
            </a:lvl1pPr>
          </a:lstStyle>
          <a:p>
            <a:pPr lvl="0"/>
            <a:r>
              <a:rPr lang="en-US" dirty="0"/>
              <a:t>Solution &amp; Benefits</a:t>
            </a:r>
          </a:p>
        </p:txBody>
      </p:sp>
      <p:sp>
        <p:nvSpPr>
          <p:cNvPr id="7" name="Content Placeholder 6">
            <a:extLst>
              <a:ext uri="{FF2B5EF4-FFF2-40B4-BE49-F238E27FC236}">
                <a16:creationId xmlns:a16="http://schemas.microsoft.com/office/drawing/2014/main" id="{1ED4E265-DDEB-1A49-A34D-F72F320DFAC6}"/>
              </a:ext>
            </a:extLst>
          </p:cNvPr>
          <p:cNvSpPr>
            <a:spLocks noGrp="1"/>
          </p:cNvSpPr>
          <p:nvPr>
            <p:ph sz="quarter" idx="28" hasCustomPrompt="1"/>
          </p:nvPr>
        </p:nvSpPr>
        <p:spPr>
          <a:xfrm>
            <a:off x="1033463" y="3641767"/>
            <a:ext cx="2962275" cy="1292225"/>
          </a:xfrm>
        </p:spPr>
        <p:txBody>
          <a:bodyPr>
            <a:normAutofit/>
          </a:bodyPr>
          <a:lstStyle>
            <a:lvl1pPr marL="285750" indent="-285750">
              <a:buFont typeface="Wingdings" pitchFamily="2" charset="2"/>
              <a:buChar char="§"/>
              <a:defRPr sz="1400">
                <a:solidFill>
                  <a:schemeClr val="accent1">
                    <a:lumMod val="10000"/>
                  </a:schemeClr>
                </a:solidFill>
              </a:defRPr>
            </a:lvl1pPr>
          </a:lstStyle>
          <a:p>
            <a:pPr lvl="0"/>
            <a:r>
              <a:rPr lang="en-US" dirty="0" err="1"/>
              <a:t>Eperio</a:t>
            </a:r>
            <a:r>
              <a:rPr lang="en-US" dirty="0"/>
              <a:t> </a:t>
            </a:r>
            <a:r>
              <a:rPr lang="en-US" dirty="0" err="1"/>
              <a:t>doloraepudae</a:t>
            </a:r>
            <a:endParaRPr lang="en-US" dirty="0"/>
          </a:p>
          <a:p>
            <a:pPr lvl="0"/>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endParaRPr lang="en-US" dirty="0"/>
          </a:p>
        </p:txBody>
      </p:sp>
      <p:sp>
        <p:nvSpPr>
          <p:cNvPr id="10" name="Content Placeholder 9">
            <a:extLst>
              <a:ext uri="{FF2B5EF4-FFF2-40B4-BE49-F238E27FC236}">
                <a16:creationId xmlns:a16="http://schemas.microsoft.com/office/drawing/2014/main" id="{64084A3E-3E16-8841-AF08-B59A1AC888C8}"/>
              </a:ext>
            </a:extLst>
          </p:cNvPr>
          <p:cNvSpPr>
            <a:spLocks noGrp="1"/>
          </p:cNvSpPr>
          <p:nvPr>
            <p:ph sz="quarter" idx="31" hasCustomPrompt="1"/>
          </p:nvPr>
        </p:nvSpPr>
        <p:spPr>
          <a:xfrm>
            <a:off x="10005236" y="521060"/>
            <a:ext cx="1014482" cy="218613"/>
          </a:xfrm>
        </p:spPr>
        <p:txBody>
          <a:bodyPr>
            <a:noAutofit/>
          </a:bodyPr>
          <a:lstStyle>
            <a:lvl1pPr marL="0" indent="0" algn="ctr">
              <a:buNone/>
              <a:defRPr sz="1200">
                <a:solidFill>
                  <a:schemeClr val="accent1">
                    <a:lumMod val="10000"/>
                  </a:schemeClr>
                </a:solidFill>
              </a:defRPr>
            </a:lvl1pPr>
          </a:lstStyle>
          <a:p>
            <a:pPr lvl="0"/>
            <a:r>
              <a:rPr lang="en-US" dirty="0"/>
              <a:t>Function</a:t>
            </a:r>
          </a:p>
        </p:txBody>
      </p:sp>
      <p:sp>
        <p:nvSpPr>
          <p:cNvPr id="12" name="Content Placeholder 11">
            <a:extLst>
              <a:ext uri="{FF2B5EF4-FFF2-40B4-BE49-F238E27FC236}">
                <a16:creationId xmlns:a16="http://schemas.microsoft.com/office/drawing/2014/main" id="{8BA9EDB9-43C1-D842-97C8-74C9ED628AAB}"/>
              </a:ext>
            </a:extLst>
          </p:cNvPr>
          <p:cNvSpPr>
            <a:spLocks noGrp="1"/>
          </p:cNvSpPr>
          <p:nvPr>
            <p:ph sz="quarter" idx="32" hasCustomPrompt="1"/>
          </p:nvPr>
        </p:nvSpPr>
        <p:spPr>
          <a:xfrm>
            <a:off x="4314419" y="3641767"/>
            <a:ext cx="2949575" cy="1212850"/>
          </a:xfrm>
        </p:spPr>
        <p:txBody>
          <a:bodyPr>
            <a:normAutofit/>
          </a:bodyPr>
          <a:lstStyle>
            <a:lvl1pPr marL="285750" indent="-285750">
              <a:buFont typeface="Wingdings" pitchFamily="2" charset="2"/>
              <a:buChar char="§"/>
              <a:defRPr sz="1400">
                <a:solidFill>
                  <a:schemeClr val="accent1">
                    <a:lumMod val="10000"/>
                  </a:schemeClr>
                </a:solidFill>
              </a:defRPr>
            </a:lvl1pPr>
          </a:lstStyle>
          <a:p>
            <a:pPr lvl="0"/>
            <a:r>
              <a:rPr lang="en-US" dirty="0" err="1"/>
              <a:t>Eperio</a:t>
            </a:r>
            <a:r>
              <a:rPr lang="en-US" dirty="0"/>
              <a:t> </a:t>
            </a:r>
            <a:r>
              <a:rPr lang="en-US" dirty="0" err="1"/>
              <a:t>doloraepudae</a:t>
            </a:r>
            <a:endParaRPr lang="en-US" dirty="0"/>
          </a:p>
          <a:p>
            <a:pPr lvl="0"/>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endParaRPr lang="en-US" dirty="0"/>
          </a:p>
        </p:txBody>
      </p:sp>
      <p:sp>
        <p:nvSpPr>
          <p:cNvPr id="15" name="Content Placeholder 14">
            <a:extLst>
              <a:ext uri="{FF2B5EF4-FFF2-40B4-BE49-F238E27FC236}">
                <a16:creationId xmlns:a16="http://schemas.microsoft.com/office/drawing/2014/main" id="{A202B8D4-1723-3D42-9ECA-CE540405047A}"/>
              </a:ext>
            </a:extLst>
          </p:cNvPr>
          <p:cNvSpPr>
            <a:spLocks noGrp="1"/>
          </p:cNvSpPr>
          <p:nvPr>
            <p:ph sz="quarter" idx="33" hasCustomPrompt="1"/>
          </p:nvPr>
        </p:nvSpPr>
        <p:spPr>
          <a:xfrm>
            <a:off x="4314894" y="3227118"/>
            <a:ext cx="2949575" cy="403225"/>
          </a:xfrm>
        </p:spPr>
        <p:txBody>
          <a:bodyPr>
            <a:normAutofit/>
          </a:bodyPr>
          <a:lstStyle>
            <a:lvl1pPr marL="0" indent="0">
              <a:buNone/>
              <a:defRPr sz="1800" b="1" i="0">
                <a:solidFill>
                  <a:srgbClr val="E30613"/>
                </a:solidFill>
                <a:latin typeface="Arial" panose="020B0604020202020204" pitchFamily="34" charset="0"/>
                <a:cs typeface="Arial" panose="020B0604020202020204" pitchFamily="34" charset="0"/>
              </a:defRPr>
            </a:lvl1pPr>
          </a:lstStyle>
          <a:p>
            <a:pPr lvl="0"/>
            <a:r>
              <a:rPr lang="en-US" dirty="0"/>
              <a:t>Results</a:t>
            </a:r>
          </a:p>
        </p:txBody>
      </p:sp>
      <p:sp>
        <p:nvSpPr>
          <p:cNvPr id="17" name="Content Placeholder 16">
            <a:extLst>
              <a:ext uri="{FF2B5EF4-FFF2-40B4-BE49-F238E27FC236}">
                <a16:creationId xmlns:a16="http://schemas.microsoft.com/office/drawing/2014/main" id="{3474EE69-F771-7E4A-A86D-24312D8ADCA0}"/>
              </a:ext>
            </a:extLst>
          </p:cNvPr>
          <p:cNvSpPr>
            <a:spLocks noGrp="1"/>
          </p:cNvSpPr>
          <p:nvPr>
            <p:ph sz="quarter" idx="34" hasCustomPrompt="1"/>
          </p:nvPr>
        </p:nvSpPr>
        <p:spPr>
          <a:xfrm>
            <a:off x="9920754" y="752428"/>
            <a:ext cx="1183447" cy="218613"/>
          </a:xfrm>
        </p:spPr>
        <p:txBody>
          <a:bodyPr>
            <a:normAutofit/>
          </a:bodyPr>
          <a:lstStyle>
            <a:lvl1pPr marL="0" indent="0" algn="ctr">
              <a:buNone/>
              <a:defRPr sz="1200" b="1" i="0">
                <a:solidFill>
                  <a:schemeClr val="accent1">
                    <a:lumMod val="10000"/>
                  </a:schemeClr>
                </a:solidFill>
                <a:latin typeface="Arial" panose="020B0604020202020204" pitchFamily="34" charset="0"/>
                <a:cs typeface="Arial" panose="020B0604020202020204" pitchFamily="34" charset="0"/>
              </a:defRPr>
            </a:lvl1pPr>
          </a:lstStyle>
          <a:p>
            <a:pPr lvl="0"/>
            <a:r>
              <a:rPr lang="en-US" dirty="0"/>
              <a:t>Lorem Ipsum</a:t>
            </a:r>
          </a:p>
        </p:txBody>
      </p:sp>
    </p:spTree>
    <p:extLst>
      <p:ext uri="{BB962C8B-B14F-4D97-AF65-F5344CB8AC3E}">
        <p14:creationId xmlns:p14="http://schemas.microsoft.com/office/powerpoint/2010/main" val="41343287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85000" y="2641635"/>
            <a:ext cx="4183478" cy="861907"/>
          </a:xfrm>
        </p:spPr>
        <p:txBody>
          <a:bodyPr anchor="t">
            <a:normAutofit/>
          </a:bodyPr>
          <a:lstStyle>
            <a:lvl1pPr algn="l">
              <a:lnSpc>
                <a:spcPct val="100000"/>
              </a:lnSpc>
              <a:defRPr sz="4000">
                <a:solidFill>
                  <a:schemeClr val="bg1"/>
                </a:solidFill>
              </a:defRPr>
            </a:lvl1pPr>
          </a:lstStyle>
          <a:p>
            <a:r>
              <a:rPr lang="vi-VN" dirty="0"/>
              <a:t>Thank you</a:t>
            </a:r>
            <a:endParaRPr lang="en-US" dirty="0"/>
          </a:p>
        </p:txBody>
      </p:sp>
    </p:spTree>
    <p:extLst>
      <p:ext uri="{BB962C8B-B14F-4D97-AF65-F5344CB8AC3E}">
        <p14:creationId xmlns:p14="http://schemas.microsoft.com/office/powerpoint/2010/main" val="2670151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79122" y="1334641"/>
            <a:ext cx="4183478" cy="2627759"/>
          </a:xfrm>
        </p:spPr>
        <p:txBody>
          <a:bodyPr anchor="t">
            <a:normAutofit/>
          </a:bodyPr>
          <a:lstStyle>
            <a:lvl1pPr algn="l">
              <a:lnSpc>
                <a:spcPct val="100000"/>
              </a:lnSpc>
              <a:defRPr sz="4000">
                <a:solidFill>
                  <a:schemeClr val="bg1"/>
                </a:solidFill>
              </a:defRPr>
            </a:lvl1pPr>
          </a:lstStyle>
          <a:p>
            <a:r>
              <a:rPr lang="vi-VN" dirty="0"/>
              <a:t>Click to edit master title style</a:t>
            </a:r>
            <a:endParaRPr lang="en-US" dirty="0"/>
          </a:p>
        </p:txBody>
      </p:sp>
      <p:sp>
        <p:nvSpPr>
          <p:cNvPr id="3" name="Subtitle 2"/>
          <p:cNvSpPr>
            <a:spLocks noGrp="1"/>
          </p:cNvSpPr>
          <p:nvPr>
            <p:ph type="subTitle" idx="1" hasCustomPrompt="1"/>
          </p:nvPr>
        </p:nvSpPr>
        <p:spPr>
          <a:xfrm>
            <a:off x="1421081" y="5197642"/>
            <a:ext cx="4141519" cy="294180"/>
          </a:xfrm>
        </p:spPr>
        <p:txBody>
          <a:bodyPr anchor="b">
            <a:normAutofit/>
          </a:bodyPr>
          <a:lstStyle>
            <a:lvl1pPr marL="0" indent="0" algn="l">
              <a:buNone/>
              <a:defRPr sz="16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sp>
        <p:nvSpPr>
          <p:cNvPr id="9" name="Rectangle 8">
            <a:extLst>
              <a:ext uri="{FF2B5EF4-FFF2-40B4-BE49-F238E27FC236}">
                <a16:creationId xmlns:a16="http://schemas.microsoft.com/office/drawing/2014/main" id="{8E016DEE-461E-8142-933E-3358189B4376}"/>
              </a:ext>
            </a:extLst>
          </p:cNvPr>
          <p:cNvSpPr/>
          <p:nvPr userDrawn="1"/>
        </p:nvSpPr>
        <p:spPr>
          <a:xfrm>
            <a:off x="1013362" y="923161"/>
            <a:ext cx="4831080" cy="4831080"/>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black, white, sign&#10;&#10;Description automatically generated">
            <a:extLst>
              <a:ext uri="{FF2B5EF4-FFF2-40B4-BE49-F238E27FC236}">
                <a16:creationId xmlns:a16="http://schemas.microsoft.com/office/drawing/2014/main" id="{B92ECE31-D35A-B946-82AF-D81DDE9A982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17906" y="207938"/>
            <a:ext cx="1732280" cy="1732280"/>
          </a:xfrm>
          <a:prstGeom prst="rect">
            <a:avLst/>
          </a:prstGeom>
        </p:spPr>
      </p:pic>
      <p:sp>
        <p:nvSpPr>
          <p:cNvPr id="43" name="Content Placeholder 42">
            <a:extLst>
              <a:ext uri="{FF2B5EF4-FFF2-40B4-BE49-F238E27FC236}">
                <a16:creationId xmlns:a16="http://schemas.microsoft.com/office/drawing/2014/main" id="{0A7EA0D9-6DD4-2447-879D-BD3CE832F264}"/>
              </a:ext>
            </a:extLst>
          </p:cNvPr>
          <p:cNvSpPr>
            <a:spLocks noGrp="1"/>
          </p:cNvSpPr>
          <p:nvPr>
            <p:ph sz="quarter" idx="10" hasCustomPrompt="1"/>
          </p:nvPr>
        </p:nvSpPr>
        <p:spPr>
          <a:xfrm>
            <a:off x="1400101" y="4732420"/>
            <a:ext cx="4183478" cy="429561"/>
          </a:xfrm>
        </p:spPr>
        <p:txBody>
          <a:bodyPr anchor="b">
            <a:normAutofit/>
          </a:bodyPr>
          <a:lstStyle>
            <a:lvl1pPr marL="0" indent="0">
              <a:buNone/>
              <a:defRPr sz="1600" b="1" i="0">
                <a:solidFill>
                  <a:schemeClr val="bg1"/>
                </a:solidFill>
                <a:latin typeface="Arial" panose="020B0604020202020204" pitchFamily="34" charset="0"/>
                <a:cs typeface="Arial" panose="020B0604020202020204" pitchFamily="34" charset="0"/>
              </a:defRPr>
            </a:lvl1pPr>
          </a:lstStyle>
          <a:p>
            <a:pPr lvl="0"/>
            <a:r>
              <a:rPr lang="en-US" dirty="0"/>
              <a:t>Name/Company</a:t>
            </a:r>
          </a:p>
        </p:txBody>
      </p:sp>
      <p:pic>
        <p:nvPicPr>
          <p:cNvPr id="5" name="Picture 4" descr="A picture containing umbrella, flying, dark, large&#10;&#10;Description automatically generated">
            <a:extLst>
              <a:ext uri="{FF2B5EF4-FFF2-40B4-BE49-F238E27FC236}">
                <a16:creationId xmlns:a16="http://schemas.microsoft.com/office/drawing/2014/main" id="{03ADBBB1-D344-A744-B2B5-474E0B51757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20752717">
            <a:off x="620392" y="2200543"/>
            <a:ext cx="8013323" cy="5063753"/>
          </a:xfrm>
          <a:prstGeom prst="rect">
            <a:avLst/>
          </a:prstGeom>
        </p:spPr>
      </p:pic>
      <p:cxnSp>
        <p:nvCxnSpPr>
          <p:cNvPr id="18" name="Straight Connector 17">
            <a:extLst>
              <a:ext uri="{FF2B5EF4-FFF2-40B4-BE49-F238E27FC236}">
                <a16:creationId xmlns:a16="http://schemas.microsoft.com/office/drawing/2014/main" id="{1775B8D6-D55E-AF41-85E0-316884541C74}"/>
              </a:ext>
            </a:extLst>
          </p:cNvPr>
          <p:cNvCxnSpPr>
            <a:cxnSpLocks/>
          </p:cNvCxnSpPr>
          <p:nvPr userDrawn="1"/>
        </p:nvCxnSpPr>
        <p:spPr>
          <a:xfrm flipV="1">
            <a:off x="5844442" y="3764622"/>
            <a:ext cx="0" cy="2029109"/>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FCE739-4479-5443-8FDD-DCE0F7995627}"/>
              </a:ext>
            </a:extLst>
          </p:cNvPr>
          <p:cNvCxnSpPr>
            <a:cxnSpLocks/>
          </p:cNvCxnSpPr>
          <p:nvPr userDrawn="1"/>
        </p:nvCxnSpPr>
        <p:spPr>
          <a:xfrm flipH="1">
            <a:off x="5151120" y="5754241"/>
            <a:ext cx="693324" cy="0"/>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Picture 14" descr="A picture containing flying, dark, airplane, air&#10;&#10;Description automatically generated">
            <a:extLst>
              <a:ext uri="{FF2B5EF4-FFF2-40B4-BE49-F238E27FC236}">
                <a16:creationId xmlns:a16="http://schemas.microsoft.com/office/drawing/2014/main" id="{69B8B1CE-811F-824B-B1F8-CA32D02C95C1}"/>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233836" y="2854478"/>
            <a:ext cx="2814547" cy="2215843"/>
          </a:xfrm>
          <a:prstGeom prst="rect">
            <a:avLst/>
          </a:prstGeom>
        </p:spPr>
      </p:pic>
      <p:pic>
        <p:nvPicPr>
          <p:cNvPr id="19" name="Picture 18" descr="A picture containing flying, dark, airplane, air&#10;&#10;Description automatically generated">
            <a:extLst>
              <a:ext uri="{FF2B5EF4-FFF2-40B4-BE49-F238E27FC236}">
                <a16:creationId xmlns:a16="http://schemas.microsoft.com/office/drawing/2014/main" id="{B25589F6-D5B4-E247-997A-8991DE8F7078}"/>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flipH="1">
            <a:off x="7143640" y="4823860"/>
            <a:ext cx="1370429" cy="1078915"/>
          </a:xfrm>
          <a:prstGeom prst="rect">
            <a:avLst/>
          </a:prstGeom>
        </p:spPr>
      </p:pic>
    </p:spTree>
    <p:extLst>
      <p:ext uri="{BB962C8B-B14F-4D97-AF65-F5344CB8AC3E}">
        <p14:creationId xmlns:p14="http://schemas.microsoft.com/office/powerpoint/2010/main" val="2870075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79122" y="1334641"/>
            <a:ext cx="4183478" cy="2627759"/>
          </a:xfrm>
        </p:spPr>
        <p:txBody>
          <a:bodyPr anchor="t">
            <a:normAutofit/>
          </a:bodyPr>
          <a:lstStyle>
            <a:lvl1pPr algn="l">
              <a:lnSpc>
                <a:spcPct val="100000"/>
              </a:lnSpc>
              <a:defRPr sz="4000">
                <a:solidFill>
                  <a:schemeClr val="bg1"/>
                </a:solidFill>
              </a:defRPr>
            </a:lvl1pPr>
          </a:lstStyle>
          <a:p>
            <a:r>
              <a:rPr lang="vi-VN" dirty="0"/>
              <a:t>Click to edit master title style</a:t>
            </a:r>
            <a:endParaRPr lang="en-US" dirty="0"/>
          </a:p>
        </p:txBody>
      </p:sp>
      <p:sp>
        <p:nvSpPr>
          <p:cNvPr id="3" name="Subtitle 2"/>
          <p:cNvSpPr>
            <a:spLocks noGrp="1"/>
          </p:cNvSpPr>
          <p:nvPr>
            <p:ph type="subTitle" idx="1" hasCustomPrompt="1"/>
          </p:nvPr>
        </p:nvSpPr>
        <p:spPr>
          <a:xfrm>
            <a:off x="1421081" y="5197642"/>
            <a:ext cx="4141519" cy="294180"/>
          </a:xfrm>
        </p:spPr>
        <p:txBody>
          <a:bodyPr anchor="b">
            <a:normAutofit/>
          </a:bodyPr>
          <a:lstStyle>
            <a:lvl1pPr marL="0" indent="0" algn="l">
              <a:buNone/>
              <a:defRPr sz="16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sp>
        <p:nvSpPr>
          <p:cNvPr id="9" name="Rectangle 8">
            <a:extLst>
              <a:ext uri="{FF2B5EF4-FFF2-40B4-BE49-F238E27FC236}">
                <a16:creationId xmlns:a16="http://schemas.microsoft.com/office/drawing/2014/main" id="{8E016DEE-461E-8142-933E-3358189B4376}"/>
              </a:ext>
            </a:extLst>
          </p:cNvPr>
          <p:cNvSpPr/>
          <p:nvPr userDrawn="1"/>
        </p:nvSpPr>
        <p:spPr>
          <a:xfrm>
            <a:off x="1013362" y="923161"/>
            <a:ext cx="4831080" cy="4831080"/>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black, white, sign&#10;&#10;Description automatically generated">
            <a:extLst>
              <a:ext uri="{FF2B5EF4-FFF2-40B4-BE49-F238E27FC236}">
                <a16:creationId xmlns:a16="http://schemas.microsoft.com/office/drawing/2014/main" id="{B92ECE31-D35A-B946-82AF-D81DDE9A982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17906" y="207938"/>
            <a:ext cx="1732280" cy="1732280"/>
          </a:xfrm>
          <a:prstGeom prst="rect">
            <a:avLst/>
          </a:prstGeom>
        </p:spPr>
      </p:pic>
      <p:sp>
        <p:nvSpPr>
          <p:cNvPr id="43" name="Content Placeholder 42">
            <a:extLst>
              <a:ext uri="{FF2B5EF4-FFF2-40B4-BE49-F238E27FC236}">
                <a16:creationId xmlns:a16="http://schemas.microsoft.com/office/drawing/2014/main" id="{0A7EA0D9-6DD4-2447-879D-BD3CE832F264}"/>
              </a:ext>
            </a:extLst>
          </p:cNvPr>
          <p:cNvSpPr>
            <a:spLocks noGrp="1"/>
          </p:cNvSpPr>
          <p:nvPr>
            <p:ph sz="quarter" idx="10" hasCustomPrompt="1"/>
          </p:nvPr>
        </p:nvSpPr>
        <p:spPr>
          <a:xfrm>
            <a:off x="1400101" y="4732420"/>
            <a:ext cx="4183478" cy="429561"/>
          </a:xfrm>
        </p:spPr>
        <p:txBody>
          <a:bodyPr anchor="b">
            <a:normAutofit/>
          </a:bodyPr>
          <a:lstStyle>
            <a:lvl1pPr marL="0" indent="0">
              <a:buNone/>
              <a:defRPr sz="1600" b="1" i="0">
                <a:solidFill>
                  <a:schemeClr val="bg1"/>
                </a:solidFill>
                <a:latin typeface="Arial" panose="020B0604020202020204" pitchFamily="34" charset="0"/>
                <a:cs typeface="Arial" panose="020B0604020202020204" pitchFamily="34" charset="0"/>
              </a:defRPr>
            </a:lvl1pPr>
          </a:lstStyle>
          <a:p>
            <a:pPr lvl="0"/>
            <a:r>
              <a:rPr lang="en-US" dirty="0"/>
              <a:t>Name/Company</a:t>
            </a:r>
          </a:p>
        </p:txBody>
      </p:sp>
      <p:pic>
        <p:nvPicPr>
          <p:cNvPr id="6" name="Picture 5" descr="A close up of a device&#10;&#10;Description automatically generated">
            <a:extLst>
              <a:ext uri="{FF2B5EF4-FFF2-40B4-BE49-F238E27FC236}">
                <a16:creationId xmlns:a16="http://schemas.microsoft.com/office/drawing/2014/main" id="{A6929C40-C017-2143-A3EA-C2BDA4E0EB3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8233720">
            <a:off x="1389863" y="-1661434"/>
            <a:ext cx="10807016" cy="7203303"/>
          </a:xfrm>
          <a:prstGeom prst="rect">
            <a:avLst/>
          </a:prstGeom>
        </p:spPr>
      </p:pic>
      <p:cxnSp>
        <p:nvCxnSpPr>
          <p:cNvPr id="18" name="Straight Connector 17">
            <a:extLst>
              <a:ext uri="{FF2B5EF4-FFF2-40B4-BE49-F238E27FC236}">
                <a16:creationId xmlns:a16="http://schemas.microsoft.com/office/drawing/2014/main" id="{1775B8D6-D55E-AF41-85E0-316884541C74}"/>
              </a:ext>
            </a:extLst>
          </p:cNvPr>
          <p:cNvCxnSpPr>
            <a:cxnSpLocks/>
          </p:cNvCxnSpPr>
          <p:nvPr userDrawn="1"/>
        </p:nvCxnSpPr>
        <p:spPr>
          <a:xfrm flipV="1">
            <a:off x="5844442" y="2849481"/>
            <a:ext cx="0" cy="1661559"/>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222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ingle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9255B67-0C9F-994D-AC6D-D593D2468E68}"/>
              </a:ext>
            </a:extLst>
          </p:cNvPr>
          <p:cNvSpPr>
            <a:spLocks noGrp="1"/>
          </p:cNvSpPr>
          <p:nvPr>
            <p:ph type="pic" sz="quarter" idx="14" hasCustomPrompt="1"/>
          </p:nvPr>
        </p:nvSpPr>
        <p:spPr>
          <a:xfrm>
            <a:off x="1155030" y="1074820"/>
            <a:ext cx="4812631" cy="2951747"/>
          </a:xfrm>
          <a:ln w="88900">
            <a:solidFill>
              <a:schemeClr val="bg1"/>
            </a:solidFill>
            <a:miter lim="800000"/>
          </a:ln>
        </p:spPr>
        <p:txBody>
          <a:bodyPr/>
          <a:lstStyle>
            <a:lvl1pPr marL="0" indent="0">
              <a:buNone/>
              <a:defRPr/>
            </a:lvl1pPr>
          </a:lstStyle>
          <a:p>
            <a:r>
              <a:rPr lang="en-US" dirty="0"/>
              <a:t> </a:t>
            </a:r>
          </a:p>
        </p:txBody>
      </p:sp>
      <p:sp>
        <p:nvSpPr>
          <p:cNvPr id="7" name="Content Placeholder 6">
            <a:extLst>
              <a:ext uri="{FF2B5EF4-FFF2-40B4-BE49-F238E27FC236}">
                <a16:creationId xmlns:a16="http://schemas.microsoft.com/office/drawing/2014/main" id="{43151AD1-7A99-A042-9109-44E3609880F6}"/>
              </a:ext>
            </a:extLst>
          </p:cNvPr>
          <p:cNvSpPr>
            <a:spLocks noGrp="1"/>
          </p:cNvSpPr>
          <p:nvPr>
            <p:ph sz="quarter" idx="12"/>
          </p:nvPr>
        </p:nvSpPr>
        <p:spPr>
          <a:xfrm>
            <a:off x="7816513" y="3737561"/>
            <a:ext cx="3765887" cy="2551112"/>
          </a:xfrm>
        </p:spPr>
        <p:txBody>
          <a:bodyPr anchor="b">
            <a:normAutofit/>
          </a:bodyPr>
          <a:lstStyle>
            <a:lvl1pPr marL="514350" indent="-514350">
              <a:buFont typeface="+mj-lt"/>
              <a:buAutoNum type="arabicPeriod"/>
              <a:defRPr sz="1600"/>
            </a:lvl1pPr>
          </a:lstStyle>
          <a:p>
            <a:pPr lvl="0"/>
            <a:r>
              <a:rPr lang="en-US"/>
              <a:t>Click to edit Master text styles</a:t>
            </a:r>
          </a:p>
        </p:txBody>
      </p:sp>
      <p:sp>
        <p:nvSpPr>
          <p:cNvPr id="10" name="Content Placeholder 9">
            <a:extLst>
              <a:ext uri="{FF2B5EF4-FFF2-40B4-BE49-F238E27FC236}">
                <a16:creationId xmlns:a16="http://schemas.microsoft.com/office/drawing/2014/main" id="{C54716E4-D465-B94E-8DE8-1F4B8D2E7F3A}"/>
              </a:ext>
            </a:extLst>
          </p:cNvPr>
          <p:cNvSpPr>
            <a:spLocks noGrp="1"/>
          </p:cNvSpPr>
          <p:nvPr>
            <p:ph sz="quarter" idx="13" hasCustomPrompt="1"/>
          </p:nvPr>
        </p:nvSpPr>
        <p:spPr>
          <a:xfrm>
            <a:off x="1515852" y="1376280"/>
            <a:ext cx="4090988" cy="2052637"/>
          </a:xfrm>
        </p:spPr>
        <p:txBody>
          <a:bodyPr>
            <a:normAutofit/>
          </a:bodyPr>
          <a:lstStyle>
            <a:lvl1pPr marL="0" indent="0">
              <a:buNone/>
              <a:defRPr sz="4000" b="1" i="0">
                <a:solidFill>
                  <a:schemeClr val="bg1"/>
                </a:solidFill>
                <a:latin typeface="Arial" panose="020B0604020202020204" pitchFamily="34" charset="0"/>
                <a:cs typeface="Arial" panose="020B0604020202020204" pitchFamily="34" charset="0"/>
              </a:defRPr>
            </a:lvl1pPr>
          </a:lstStyle>
          <a:p>
            <a:pPr lvl="0"/>
            <a:r>
              <a:rPr lang="en-US" dirty="0"/>
              <a:t>Contents</a:t>
            </a:r>
          </a:p>
        </p:txBody>
      </p:sp>
    </p:spTree>
    <p:extLst>
      <p:ext uri="{BB962C8B-B14F-4D97-AF65-F5344CB8AC3E}">
        <p14:creationId xmlns:p14="http://schemas.microsoft.com/office/powerpoint/2010/main" val="2862865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ingle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CCF8BC7-E154-F647-9940-546792432F05}"/>
              </a:ext>
            </a:extLst>
          </p:cNvPr>
          <p:cNvSpPr>
            <a:spLocks noGrp="1"/>
          </p:cNvSpPr>
          <p:nvPr>
            <p:ph type="pic" sz="quarter" idx="15" hasCustomPrompt="1"/>
          </p:nvPr>
        </p:nvSpPr>
        <p:spPr>
          <a:xfrm>
            <a:off x="1155867" y="1074821"/>
            <a:ext cx="6480175" cy="2951747"/>
          </a:xfrm>
          <a:ln w="88900">
            <a:solidFill>
              <a:schemeClr val="bg1"/>
            </a:solidFill>
            <a:miter lim="800000"/>
          </a:ln>
        </p:spPr>
        <p:txBody>
          <a:bodyPr/>
          <a:lstStyle>
            <a:lvl1pPr marL="0" indent="0">
              <a:buNone/>
              <a:defRPr/>
            </a:lvl1pPr>
          </a:lstStyle>
          <a:p>
            <a:r>
              <a:rPr lang="en-US" dirty="0"/>
              <a:t> </a:t>
            </a:r>
          </a:p>
        </p:txBody>
      </p:sp>
      <p:sp>
        <p:nvSpPr>
          <p:cNvPr id="10" name="Content Placeholder 9">
            <a:extLst>
              <a:ext uri="{FF2B5EF4-FFF2-40B4-BE49-F238E27FC236}">
                <a16:creationId xmlns:a16="http://schemas.microsoft.com/office/drawing/2014/main" id="{C54716E4-D465-B94E-8DE8-1F4B8D2E7F3A}"/>
              </a:ext>
            </a:extLst>
          </p:cNvPr>
          <p:cNvSpPr>
            <a:spLocks noGrp="1"/>
          </p:cNvSpPr>
          <p:nvPr>
            <p:ph sz="quarter" idx="13" hasCustomPrompt="1"/>
          </p:nvPr>
        </p:nvSpPr>
        <p:spPr>
          <a:xfrm>
            <a:off x="1515852" y="1376280"/>
            <a:ext cx="5517994" cy="2052637"/>
          </a:xfrm>
        </p:spPr>
        <p:txBody>
          <a:bodyPr>
            <a:normAutofit/>
          </a:bodyPr>
          <a:lstStyle>
            <a:lvl1pPr marL="0" indent="0">
              <a:buNone/>
              <a:defRPr sz="4000" b="1" i="0">
                <a:solidFill>
                  <a:schemeClr val="bg1"/>
                </a:solidFill>
                <a:latin typeface="Arial" panose="020B0604020202020204" pitchFamily="34" charset="0"/>
                <a:cs typeface="Arial" panose="020B0604020202020204" pitchFamily="34" charset="0"/>
              </a:defRPr>
            </a:lvl1pPr>
          </a:lstStyle>
          <a:p>
            <a:pPr lvl="0"/>
            <a:r>
              <a:rPr lang="en-US" dirty="0"/>
              <a:t>Section Header</a:t>
            </a:r>
          </a:p>
        </p:txBody>
      </p:sp>
      <p:sp>
        <p:nvSpPr>
          <p:cNvPr id="6" name="Content Placeholder 5">
            <a:extLst>
              <a:ext uri="{FF2B5EF4-FFF2-40B4-BE49-F238E27FC236}">
                <a16:creationId xmlns:a16="http://schemas.microsoft.com/office/drawing/2014/main" id="{18E4ECA2-305F-8E46-A405-5F2FA00959EE}"/>
              </a:ext>
            </a:extLst>
          </p:cNvPr>
          <p:cNvSpPr>
            <a:spLocks noGrp="1"/>
          </p:cNvSpPr>
          <p:nvPr>
            <p:ph sz="quarter" idx="14" hasCustomPrompt="1"/>
          </p:nvPr>
        </p:nvSpPr>
        <p:spPr>
          <a:xfrm>
            <a:off x="10268675" y="1458342"/>
            <a:ext cx="1208217" cy="611084"/>
          </a:xfrm>
        </p:spPr>
        <p:txBody>
          <a:bodyPr>
            <a:noAutofit/>
          </a:bodyPr>
          <a:lstStyle>
            <a:lvl1pPr marL="0" indent="0" algn="ctr">
              <a:buNone/>
              <a:defRPr sz="4000">
                <a:solidFill>
                  <a:srgbClr val="E30613"/>
                </a:solidFill>
              </a:defRPr>
            </a:lvl1pPr>
          </a:lstStyle>
          <a:p>
            <a:pPr lvl="0"/>
            <a:r>
              <a:rPr lang="en-US" dirty="0"/>
              <a:t>#</a:t>
            </a:r>
          </a:p>
        </p:txBody>
      </p:sp>
    </p:spTree>
    <p:extLst>
      <p:ext uri="{BB962C8B-B14F-4D97-AF65-F5344CB8AC3E}">
        <p14:creationId xmlns:p14="http://schemas.microsoft.com/office/powerpoint/2010/main" val="3459076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1" name="Content Placeholder 70">
            <a:extLst>
              <a:ext uri="{FF2B5EF4-FFF2-40B4-BE49-F238E27FC236}">
                <a16:creationId xmlns:a16="http://schemas.microsoft.com/office/drawing/2014/main" id="{CCD0D239-06F4-4D41-851A-CE0DA02ED2DC}"/>
              </a:ext>
            </a:extLst>
          </p:cNvPr>
          <p:cNvSpPr>
            <a:spLocks noGrp="1"/>
          </p:cNvSpPr>
          <p:nvPr>
            <p:ph sz="quarter" idx="29" hasCustomPrompt="1"/>
          </p:nvPr>
        </p:nvSpPr>
        <p:spPr>
          <a:xfrm>
            <a:off x="8552984" y="2057076"/>
            <a:ext cx="2800815" cy="1413579"/>
          </a:xfrm>
          <a:noFill/>
          <a:ln w="88900">
            <a:gradFill>
              <a:gsLst>
                <a:gs pos="0">
                  <a:srgbClr val="576BE3"/>
                </a:gs>
                <a:gs pos="51000">
                  <a:srgbClr val="E30613"/>
                </a:gs>
                <a:gs pos="83000">
                  <a:srgbClr val="E30613"/>
                </a:gs>
                <a:gs pos="100000">
                  <a:srgbClr val="E30613"/>
                </a:gs>
              </a:gsLst>
              <a:lin ang="0" scaled="0"/>
            </a:gradFill>
            <a:miter lim="800000"/>
          </a:ln>
        </p:spPr>
        <p:txBody>
          <a:bodyPr/>
          <a:lstStyle>
            <a:lvl1pPr marL="0" indent="0">
              <a:buNone/>
              <a:defRPr/>
            </a:lvl1pPr>
          </a:lstStyle>
          <a:p>
            <a:pPr lvl="0"/>
            <a:r>
              <a:rPr lang="en-US" dirty="0"/>
              <a:t> </a:t>
            </a:r>
          </a:p>
        </p:txBody>
      </p:sp>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199" y="1596413"/>
            <a:ext cx="5411993" cy="419008"/>
          </a:xfrm>
        </p:spPr>
        <p:txBody>
          <a:bodyPr>
            <a:noAutofit/>
          </a:bodyPr>
          <a:lstStyle>
            <a:lvl1pPr marL="0" indent="0" algn="l">
              <a:buNone/>
              <a:defRPr sz="2000" b="1" i="0">
                <a:latin typeface="Arial" panose="020B0604020202020204" pitchFamily="34" charset="0"/>
                <a:cs typeface="Arial" panose="020B0604020202020204" pitchFamily="34" charset="0"/>
              </a:defRPr>
            </a:lvl1pPr>
          </a:lstStyle>
          <a:p>
            <a:pPr lvl="0"/>
            <a:r>
              <a:rPr lang="en-US" dirty="0"/>
              <a:t>Sub-Heading Here</a:t>
            </a:r>
          </a:p>
        </p:txBody>
      </p:sp>
      <p:sp>
        <p:nvSpPr>
          <p:cNvPr id="12" name="Content Placeholder 11">
            <a:extLst>
              <a:ext uri="{FF2B5EF4-FFF2-40B4-BE49-F238E27FC236}">
                <a16:creationId xmlns:a16="http://schemas.microsoft.com/office/drawing/2014/main" id="{99487C25-F7F6-A142-9A03-A8B5FA05D9F6}"/>
              </a:ext>
            </a:extLst>
          </p:cNvPr>
          <p:cNvSpPr>
            <a:spLocks noGrp="1"/>
          </p:cNvSpPr>
          <p:nvPr>
            <p:ph sz="quarter" idx="12" hasCustomPrompt="1"/>
          </p:nvPr>
        </p:nvSpPr>
        <p:spPr>
          <a:xfrm>
            <a:off x="838200" y="2036433"/>
            <a:ext cx="5411993" cy="2008442"/>
          </a:xfrm>
        </p:spPr>
        <p:txBody>
          <a:bodyPr>
            <a:noAutofit/>
          </a:bodyPr>
          <a:lstStyle>
            <a:lvl1pPr marL="0" marR="0" indent="0" algn="l" defTabSz="914400" rtl="0" eaLnBrk="1" fontAlgn="auto" latinLnBrk="0" hangingPunct="1">
              <a:lnSpc>
                <a:spcPct val="90000"/>
              </a:lnSpc>
              <a:spcBef>
                <a:spcPts val="1000"/>
              </a:spcBef>
              <a:spcAft>
                <a:spcPts val="0"/>
              </a:spcAft>
              <a:buClr>
                <a:schemeClr val="accent4"/>
              </a:buClr>
              <a:buSzPct val="120000"/>
              <a:buFont typeface="Arial"/>
              <a:buNone/>
              <a:tabLst/>
              <a:defRPr sz="1600"/>
            </a:lvl1pPr>
          </a:lstStyle>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a:p>
            <a:pPr lvl="0"/>
            <a:endParaRPr lang="en-US" dirty="0"/>
          </a:p>
        </p:txBody>
      </p:sp>
      <p:sp>
        <p:nvSpPr>
          <p:cNvPr id="56" name="Content Placeholder 6">
            <a:extLst>
              <a:ext uri="{FF2B5EF4-FFF2-40B4-BE49-F238E27FC236}">
                <a16:creationId xmlns:a16="http://schemas.microsoft.com/office/drawing/2014/main" id="{B80E88D8-1426-5A41-8E94-592390DDBE07}"/>
              </a:ext>
            </a:extLst>
          </p:cNvPr>
          <p:cNvSpPr>
            <a:spLocks noGrp="1"/>
          </p:cNvSpPr>
          <p:nvPr>
            <p:ph sz="quarter" idx="26" hasCustomPrompt="1"/>
          </p:nvPr>
        </p:nvSpPr>
        <p:spPr>
          <a:xfrm>
            <a:off x="8820228" y="2423703"/>
            <a:ext cx="2390754" cy="680324"/>
          </a:xfrm>
        </p:spPr>
        <p:txBody>
          <a:bodyPr>
            <a:noAutofit/>
          </a:bodyPr>
          <a:lstStyle>
            <a:lvl1pPr marL="0" indent="0" algn="l">
              <a:buNone/>
              <a:defRPr sz="2000" b="1" i="0">
                <a:latin typeface="Arial" panose="020B0604020202020204" pitchFamily="34" charset="0"/>
                <a:cs typeface="Arial" panose="020B0604020202020204" pitchFamily="34" charset="0"/>
              </a:defRPr>
            </a:lvl1pPr>
          </a:lstStyle>
          <a:p>
            <a:pPr lvl="0"/>
            <a:r>
              <a:rPr lang="en-US" dirty="0"/>
              <a:t>statistics and key messages here</a:t>
            </a:r>
          </a:p>
        </p:txBody>
      </p:sp>
    </p:spTree>
    <p:extLst>
      <p:ext uri="{BB962C8B-B14F-4D97-AF65-F5344CB8AC3E}">
        <p14:creationId xmlns:p14="http://schemas.microsoft.com/office/powerpoint/2010/main" val="2180806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989BB2E7-64C0-EC43-B19B-8847B93A1E5D}"/>
              </a:ext>
            </a:extLst>
          </p:cNvPr>
          <p:cNvSpPr>
            <a:spLocks noGrp="1"/>
          </p:cNvSpPr>
          <p:nvPr>
            <p:ph sz="quarter" idx="13" hasCustomPrompt="1"/>
          </p:nvPr>
        </p:nvSpPr>
        <p:spPr>
          <a:xfrm>
            <a:off x="838200" y="1715757"/>
            <a:ext cx="2956957" cy="1713243"/>
          </a:xfrm>
          <a:ln w="88900">
            <a:solidFill>
              <a:srgbClr val="576BE3"/>
            </a:solidFill>
            <a:miter lim="800000"/>
          </a:ln>
        </p:spPr>
        <p:txBody>
          <a:bodyPr/>
          <a:lstStyle>
            <a:lvl1pPr marL="0" indent="0">
              <a:buNone/>
              <a:defRPr/>
            </a:lvl1pPr>
          </a:lstStyle>
          <a:p>
            <a:pPr lvl="0"/>
            <a:r>
              <a:rPr lang="en-US" dirty="0"/>
              <a:t> </a:t>
            </a:r>
          </a:p>
        </p:txBody>
      </p:sp>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Recap</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1320635" y="2094403"/>
            <a:ext cx="1992086" cy="219456"/>
          </a:xfrm>
        </p:spPr>
        <p:txBody>
          <a:bodyPr>
            <a:normAutofit/>
          </a:bodyPr>
          <a:lstStyle>
            <a:lvl1pPr marL="0" indent="0" algn="ctr">
              <a:buNone/>
              <a:defRPr sz="1400" b="1" i="0">
                <a:latin typeface="Arial" panose="020B0604020202020204" pitchFamily="34" charset="0"/>
                <a:cs typeface="Arial" panose="020B0604020202020204" pitchFamily="34" charset="0"/>
              </a:defRPr>
            </a:lvl1pPr>
          </a:lstStyle>
          <a:p>
            <a:pPr lvl="0"/>
            <a:r>
              <a:rPr lang="en-US" dirty="0"/>
              <a:t>Date</a:t>
            </a:r>
          </a:p>
        </p:txBody>
      </p:sp>
      <p:sp>
        <p:nvSpPr>
          <p:cNvPr id="10" name="Content Placeholder 9">
            <a:extLst>
              <a:ext uri="{FF2B5EF4-FFF2-40B4-BE49-F238E27FC236}">
                <a16:creationId xmlns:a16="http://schemas.microsoft.com/office/drawing/2014/main" id="{981882F8-0C27-7447-AEDD-B50B3C59488B}"/>
              </a:ext>
            </a:extLst>
          </p:cNvPr>
          <p:cNvSpPr>
            <a:spLocks noGrp="1"/>
          </p:cNvSpPr>
          <p:nvPr>
            <p:ph sz="quarter" idx="11" hasCustomPrompt="1"/>
          </p:nvPr>
        </p:nvSpPr>
        <p:spPr>
          <a:xfrm>
            <a:off x="1176513" y="2313860"/>
            <a:ext cx="2280330" cy="237506"/>
          </a:xfrm>
        </p:spPr>
        <p:txBody>
          <a:bodyPr>
            <a:normAutofit/>
          </a:bodyPr>
          <a:lstStyle>
            <a:lvl1pPr marL="0" indent="0" algn="ctr">
              <a:buNone/>
              <a:defRPr sz="1400" b="1" i="0">
                <a:solidFill>
                  <a:srgbClr val="E30613"/>
                </a:solidFill>
                <a:latin typeface="Arial" panose="020B0604020202020204" pitchFamily="34" charset="0"/>
                <a:cs typeface="Arial" panose="020B0604020202020204" pitchFamily="34" charset="0"/>
              </a:defRPr>
            </a:lvl1pPr>
          </a:lstStyle>
          <a:p>
            <a:pPr lvl="0"/>
            <a:r>
              <a:rPr lang="en-US" dirty="0"/>
              <a:t>Title</a:t>
            </a:r>
          </a:p>
        </p:txBody>
      </p:sp>
      <p:sp>
        <p:nvSpPr>
          <p:cNvPr id="12" name="Content Placeholder 11">
            <a:extLst>
              <a:ext uri="{FF2B5EF4-FFF2-40B4-BE49-F238E27FC236}">
                <a16:creationId xmlns:a16="http://schemas.microsoft.com/office/drawing/2014/main" id="{99487C25-F7F6-A142-9A03-A8B5FA05D9F6}"/>
              </a:ext>
            </a:extLst>
          </p:cNvPr>
          <p:cNvSpPr>
            <a:spLocks noGrp="1"/>
          </p:cNvSpPr>
          <p:nvPr>
            <p:ph sz="quarter" idx="12" hasCustomPrompt="1"/>
          </p:nvPr>
        </p:nvSpPr>
        <p:spPr>
          <a:xfrm>
            <a:off x="961901" y="2572379"/>
            <a:ext cx="2749488" cy="680325"/>
          </a:xfrm>
        </p:spPr>
        <p:txBody>
          <a:bodyPr>
            <a:normAutofit/>
          </a:bodyPr>
          <a:lstStyle>
            <a:lvl1pPr marL="0" indent="0" algn="ctr">
              <a:buNone/>
              <a:defRPr sz="1200"/>
            </a:lvl1pPr>
          </a:lstStyle>
          <a:p>
            <a:pPr lvl="0"/>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p:txBody>
      </p:sp>
      <p:sp>
        <p:nvSpPr>
          <p:cNvPr id="37" name="Content Placeholder 17">
            <a:extLst>
              <a:ext uri="{FF2B5EF4-FFF2-40B4-BE49-F238E27FC236}">
                <a16:creationId xmlns:a16="http://schemas.microsoft.com/office/drawing/2014/main" id="{30182E95-BA6E-FD43-AF07-476083F2990A}"/>
              </a:ext>
            </a:extLst>
          </p:cNvPr>
          <p:cNvSpPr>
            <a:spLocks noGrp="1"/>
          </p:cNvSpPr>
          <p:nvPr>
            <p:ph sz="quarter" idx="15" hasCustomPrompt="1"/>
          </p:nvPr>
        </p:nvSpPr>
        <p:spPr>
          <a:xfrm>
            <a:off x="4580440" y="1715757"/>
            <a:ext cx="2956957" cy="1713243"/>
          </a:xfrm>
          <a:ln w="88900">
            <a:solidFill>
              <a:srgbClr val="576BE3"/>
            </a:solidFill>
            <a:miter lim="800000"/>
          </a:ln>
        </p:spPr>
        <p:txBody>
          <a:bodyPr/>
          <a:lstStyle>
            <a:lvl1pPr marL="0" indent="0">
              <a:buNone/>
              <a:defRPr/>
            </a:lvl1pPr>
          </a:lstStyle>
          <a:p>
            <a:pPr lvl="0"/>
            <a:r>
              <a:rPr lang="en-US" dirty="0"/>
              <a:t> </a:t>
            </a:r>
          </a:p>
        </p:txBody>
      </p:sp>
      <p:sp>
        <p:nvSpPr>
          <p:cNvPr id="38" name="Content Placeholder 6">
            <a:extLst>
              <a:ext uri="{FF2B5EF4-FFF2-40B4-BE49-F238E27FC236}">
                <a16:creationId xmlns:a16="http://schemas.microsoft.com/office/drawing/2014/main" id="{0C6C82B0-7B2D-054A-AD77-CB159689115A}"/>
              </a:ext>
            </a:extLst>
          </p:cNvPr>
          <p:cNvSpPr>
            <a:spLocks noGrp="1"/>
          </p:cNvSpPr>
          <p:nvPr>
            <p:ph sz="quarter" idx="16" hasCustomPrompt="1"/>
          </p:nvPr>
        </p:nvSpPr>
        <p:spPr>
          <a:xfrm>
            <a:off x="5062875" y="2094403"/>
            <a:ext cx="1992086" cy="219456"/>
          </a:xfrm>
        </p:spPr>
        <p:txBody>
          <a:bodyPr>
            <a:normAutofit/>
          </a:bodyPr>
          <a:lstStyle>
            <a:lvl1pPr marL="0" indent="0" algn="ctr">
              <a:buNone/>
              <a:defRPr sz="1400" b="1" i="0">
                <a:latin typeface="Arial" panose="020B0604020202020204" pitchFamily="34" charset="0"/>
                <a:cs typeface="Arial" panose="020B0604020202020204" pitchFamily="34" charset="0"/>
              </a:defRPr>
            </a:lvl1pPr>
          </a:lstStyle>
          <a:p>
            <a:pPr lvl="0"/>
            <a:r>
              <a:rPr lang="en-US" dirty="0"/>
              <a:t>Date</a:t>
            </a:r>
          </a:p>
        </p:txBody>
      </p:sp>
      <p:sp>
        <p:nvSpPr>
          <p:cNvPr id="39" name="Content Placeholder 9">
            <a:extLst>
              <a:ext uri="{FF2B5EF4-FFF2-40B4-BE49-F238E27FC236}">
                <a16:creationId xmlns:a16="http://schemas.microsoft.com/office/drawing/2014/main" id="{444985FC-8F87-F54A-9693-B86DD2AA3121}"/>
              </a:ext>
            </a:extLst>
          </p:cNvPr>
          <p:cNvSpPr>
            <a:spLocks noGrp="1"/>
          </p:cNvSpPr>
          <p:nvPr>
            <p:ph sz="quarter" idx="17" hasCustomPrompt="1"/>
          </p:nvPr>
        </p:nvSpPr>
        <p:spPr>
          <a:xfrm>
            <a:off x="4918753" y="2313860"/>
            <a:ext cx="2280330" cy="237506"/>
          </a:xfrm>
        </p:spPr>
        <p:txBody>
          <a:bodyPr>
            <a:normAutofit/>
          </a:bodyPr>
          <a:lstStyle>
            <a:lvl1pPr marL="0" indent="0" algn="ctr">
              <a:buNone/>
              <a:defRPr sz="1400" b="1" i="0">
                <a:solidFill>
                  <a:srgbClr val="E30613"/>
                </a:solidFill>
                <a:latin typeface="Arial" panose="020B0604020202020204" pitchFamily="34" charset="0"/>
                <a:cs typeface="Arial" panose="020B0604020202020204" pitchFamily="34" charset="0"/>
              </a:defRPr>
            </a:lvl1pPr>
          </a:lstStyle>
          <a:p>
            <a:pPr lvl="0"/>
            <a:r>
              <a:rPr lang="en-US" dirty="0"/>
              <a:t>Title</a:t>
            </a:r>
          </a:p>
        </p:txBody>
      </p:sp>
      <p:sp>
        <p:nvSpPr>
          <p:cNvPr id="40" name="Content Placeholder 11">
            <a:extLst>
              <a:ext uri="{FF2B5EF4-FFF2-40B4-BE49-F238E27FC236}">
                <a16:creationId xmlns:a16="http://schemas.microsoft.com/office/drawing/2014/main" id="{A5EF75EF-75B6-5C46-A5A3-15B913D7F5B3}"/>
              </a:ext>
            </a:extLst>
          </p:cNvPr>
          <p:cNvSpPr>
            <a:spLocks noGrp="1"/>
          </p:cNvSpPr>
          <p:nvPr>
            <p:ph sz="quarter" idx="18" hasCustomPrompt="1"/>
          </p:nvPr>
        </p:nvSpPr>
        <p:spPr>
          <a:xfrm>
            <a:off x="4704141" y="2572379"/>
            <a:ext cx="2749488" cy="680325"/>
          </a:xfrm>
        </p:spPr>
        <p:txBody>
          <a:bodyPr>
            <a:normAutofit/>
          </a:bodyPr>
          <a:lstStyle>
            <a:lvl1pPr marL="0" indent="0" algn="ctr">
              <a:buNone/>
              <a:defRPr sz="1200"/>
            </a:lvl1pPr>
          </a:lstStyle>
          <a:p>
            <a:pPr lvl="0"/>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p:txBody>
      </p:sp>
      <p:sp>
        <p:nvSpPr>
          <p:cNvPr id="42" name="Content Placeholder 17">
            <a:extLst>
              <a:ext uri="{FF2B5EF4-FFF2-40B4-BE49-F238E27FC236}">
                <a16:creationId xmlns:a16="http://schemas.microsoft.com/office/drawing/2014/main" id="{78B7C6ED-1C7C-AB47-8718-757442CC2474}"/>
              </a:ext>
            </a:extLst>
          </p:cNvPr>
          <p:cNvSpPr>
            <a:spLocks noGrp="1"/>
          </p:cNvSpPr>
          <p:nvPr>
            <p:ph sz="quarter" idx="20" hasCustomPrompt="1"/>
          </p:nvPr>
        </p:nvSpPr>
        <p:spPr>
          <a:xfrm>
            <a:off x="8356910" y="1715757"/>
            <a:ext cx="2956957" cy="1713243"/>
          </a:xfrm>
          <a:ln w="88900">
            <a:solidFill>
              <a:srgbClr val="576BE3"/>
            </a:solidFill>
            <a:miter lim="800000"/>
          </a:ln>
        </p:spPr>
        <p:txBody>
          <a:bodyPr/>
          <a:lstStyle>
            <a:lvl1pPr marL="0" indent="0">
              <a:buNone/>
              <a:defRPr/>
            </a:lvl1pPr>
          </a:lstStyle>
          <a:p>
            <a:pPr lvl="0"/>
            <a:r>
              <a:rPr lang="en-US" dirty="0"/>
              <a:t> </a:t>
            </a:r>
          </a:p>
        </p:txBody>
      </p:sp>
      <p:sp>
        <p:nvSpPr>
          <p:cNvPr id="43" name="Content Placeholder 6">
            <a:extLst>
              <a:ext uri="{FF2B5EF4-FFF2-40B4-BE49-F238E27FC236}">
                <a16:creationId xmlns:a16="http://schemas.microsoft.com/office/drawing/2014/main" id="{B236EC48-9B15-0C4D-AD66-A870AC725650}"/>
              </a:ext>
            </a:extLst>
          </p:cNvPr>
          <p:cNvSpPr>
            <a:spLocks noGrp="1"/>
          </p:cNvSpPr>
          <p:nvPr>
            <p:ph sz="quarter" idx="21" hasCustomPrompt="1"/>
          </p:nvPr>
        </p:nvSpPr>
        <p:spPr>
          <a:xfrm>
            <a:off x="8839345" y="2094403"/>
            <a:ext cx="1992086" cy="219456"/>
          </a:xfrm>
        </p:spPr>
        <p:txBody>
          <a:bodyPr>
            <a:normAutofit/>
          </a:bodyPr>
          <a:lstStyle>
            <a:lvl1pPr marL="0" indent="0" algn="ctr">
              <a:buNone/>
              <a:defRPr sz="1400" b="1" i="0">
                <a:latin typeface="Arial" panose="020B0604020202020204" pitchFamily="34" charset="0"/>
                <a:cs typeface="Arial" panose="020B0604020202020204" pitchFamily="34" charset="0"/>
              </a:defRPr>
            </a:lvl1pPr>
          </a:lstStyle>
          <a:p>
            <a:pPr lvl="0"/>
            <a:r>
              <a:rPr lang="en-US" dirty="0"/>
              <a:t>Date</a:t>
            </a:r>
          </a:p>
        </p:txBody>
      </p:sp>
      <p:sp>
        <p:nvSpPr>
          <p:cNvPr id="44" name="Content Placeholder 9">
            <a:extLst>
              <a:ext uri="{FF2B5EF4-FFF2-40B4-BE49-F238E27FC236}">
                <a16:creationId xmlns:a16="http://schemas.microsoft.com/office/drawing/2014/main" id="{A1FEA8BF-9113-204F-B716-78A99040B602}"/>
              </a:ext>
            </a:extLst>
          </p:cNvPr>
          <p:cNvSpPr>
            <a:spLocks noGrp="1"/>
          </p:cNvSpPr>
          <p:nvPr>
            <p:ph sz="quarter" idx="22" hasCustomPrompt="1"/>
          </p:nvPr>
        </p:nvSpPr>
        <p:spPr>
          <a:xfrm>
            <a:off x="8695223" y="2313860"/>
            <a:ext cx="2280330" cy="237506"/>
          </a:xfrm>
        </p:spPr>
        <p:txBody>
          <a:bodyPr>
            <a:normAutofit/>
          </a:bodyPr>
          <a:lstStyle>
            <a:lvl1pPr marL="0" indent="0" algn="ctr">
              <a:buNone/>
              <a:defRPr sz="1400" b="1" i="0">
                <a:solidFill>
                  <a:srgbClr val="E30613"/>
                </a:solidFill>
                <a:latin typeface="Arial" panose="020B0604020202020204" pitchFamily="34" charset="0"/>
                <a:cs typeface="Arial" panose="020B0604020202020204" pitchFamily="34" charset="0"/>
              </a:defRPr>
            </a:lvl1pPr>
          </a:lstStyle>
          <a:p>
            <a:pPr lvl="0"/>
            <a:r>
              <a:rPr lang="en-US" dirty="0"/>
              <a:t>Title</a:t>
            </a:r>
          </a:p>
        </p:txBody>
      </p:sp>
      <p:sp>
        <p:nvSpPr>
          <p:cNvPr id="45" name="Content Placeholder 11">
            <a:extLst>
              <a:ext uri="{FF2B5EF4-FFF2-40B4-BE49-F238E27FC236}">
                <a16:creationId xmlns:a16="http://schemas.microsoft.com/office/drawing/2014/main" id="{5B0B95E5-E797-8A43-A885-ABAD856FB417}"/>
              </a:ext>
            </a:extLst>
          </p:cNvPr>
          <p:cNvSpPr>
            <a:spLocks noGrp="1"/>
          </p:cNvSpPr>
          <p:nvPr>
            <p:ph sz="quarter" idx="23" hasCustomPrompt="1"/>
          </p:nvPr>
        </p:nvSpPr>
        <p:spPr>
          <a:xfrm>
            <a:off x="8480611" y="2572379"/>
            <a:ext cx="2749488" cy="680325"/>
          </a:xfrm>
        </p:spPr>
        <p:txBody>
          <a:bodyPr>
            <a:normAutofit/>
          </a:bodyPr>
          <a:lstStyle>
            <a:lvl1pPr marL="0" indent="0" algn="ctr">
              <a:buNone/>
              <a:defRPr sz="1200"/>
            </a:lvl1pPr>
          </a:lstStyle>
          <a:p>
            <a:pPr lvl="0"/>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p:txBody>
      </p:sp>
      <p:sp>
        <p:nvSpPr>
          <p:cNvPr id="55" name="Content Placeholder 17">
            <a:extLst>
              <a:ext uri="{FF2B5EF4-FFF2-40B4-BE49-F238E27FC236}">
                <a16:creationId xmlns:a16="http://schemas.microsoft.com/office/drawing/2014/main" id="{900C16CD-5FCA-E146-BF1F-1D97800BBE07}"/>
              </a:ext>
            </a:extLst>
          </p:cNvPr>
          <p:cNvSpPr>
            <a:spLocks noGrp="1"/>
          </p:cNvSpPr>
          <p:nvPr>
            <p:ph sz="quarter" idx="25" hasCustomPrompt="1"/>
          </p:nvPr>
        </p:nvSpPr>
        <p:spPr>
          <a:xfrm>
            <a:off x="838200" y="3803755"/>
            <a:ext cx="2956957" cy="1713243"/>
          </a:xfrm>
          <a:ln w="88900">
            <a:solidFill>
              <a:srgbClr val="576BE3"/>
            </a:solidFill>
            <a:miter lim="800000"/>
          </a:ln>
        </p:spPr>
        <p:txBody>
          <a:bodyPr/>
          <a:lstStyle>
            <a:lvl1pPr marL="0" indent="0">
              <a:buNone/>
              <a:defRPr/>
            </a:lvl1pPr>
          </a:lstStyle>
          <a:p>
            <a:pPr lvl="0"/>
            <a:r>
              <a:rPr lang="en-US" dirty="0"/>
              <a:t> </a:t>
            </a:r>
          </a:p>
        </p:txBody>
      </p:sp>
      <p:sp>
        <p:nvSpPr>
          <p:cNvPr id="56" name="Content Placeholder 6">
            <a:extLst>
              <a:ext uri="{FF2B5EF4-FFF2-40B4-BE49-F238E27FC236}">
                <a16:creationId xmlns:a16="http://schemas.microsoft.com/office/drawing/2014/main" id="{B80E88D8-1426-5A41-8E94-592390DDBE07}"/>
              </a:ext>
            </a:extLst>
          </p:cNvPr>
          <p:cNvSpPr>
            <a:spLocks noGrp="1"/>
          </p:cNvSpPr>
          <p:nvPr>
            <p:ph sz="quarter" idx="26" hasCustomPrompt="1"/>
          </p:nvPr>
        </p:nvSpPr>
        <p:spPr>
          <a:xfrm>
            <a:off x="1320635" y="4182401"/>
            <a:ext cx="1992086" cy="219456"/>
          </a:xfrm>
        </p:spPr>
        <p:txBody>
          <a:bodyPr>
            <a:normAutofit/>
          </a:bodyPr>
          <a:lstStyle>
            <a:lvl1pPr marL="0" indent="0" algn="ctr">
              <a:buNone/>
              <a:defRPr sz="1400" b="1" i="0">
                <a:latin typeface="Arial" panose="020B0604020202020204" pitchFamily="34" charset="0"/>
                <a:cs typeface="Arial" panose="020B0604020202020204" pitchFamily="34" charset="0"/>
              </a:defRPr>
            </a:lvl1pPr>
          </a:lstStyle>
          <a:p>
            <a:pPr lvl="0"/>
            <a:r>
              <a:rPr lang="en-US" dirty="0"/>
              <a:t>Date</a:t>
            </a:r>
          </a:p>
        </p:txBody>
      </p:sp>
      <p:sp>
        <p:nvSpPr>
          <p:cNvPr id="57" name="Content Placeholder 9">
            <a:extLst>
              <a:ext uri="{FF2B5EF4-FFF2-40B4-BE49-F238E27FC236}">
                <a16:creationId xmlns:a16="http://schemas.microsoft.com/office/drawing/2014/main" id="{B90BC06A-B476-2C4E-81D4-664546DCB99A}"/>
              </a:ext>
            </a:extLst>
          </p:cNvPr>
          <p:cNvSpPr>
            <a:spLocks noGrp="1"/>
          </p:cNvSpPr>
          <p:nvPr>
            <p:ph sz="quarter" idx="27" hasCustomPrompt="1"/>
          </p:nvPr>
        </p:nvSpPr>
        <p:spPr>
          <a:xfrm>
            <a:off x="1176513" y="4401858"/>
            <a:ext cx="2280330" cy="237506"/>
          </a:xfrm>
        </p:spPr>
        <p:txBody>
          <a:bodyPr>
            <a:normAutofit/>
          </a:bodyPr>
          <a:lstStyle>
            <a:lvl1pPr marL="0" indent="0" algn="ctr">
              <a:buNone/>
              <a:defRPr sz="1400" b="1" i="0">
                <a:solidFill>
                  <a:srgbClr val="E30613"/>
                </a:solidFill>
                <a:latin typeface="Arial" panose="020B0604020202020204" pitchFamily="34" charset="0"/>
                <a:cs typeface="Arial" panose="020B0604020202020204" pitchFamily="34" charset="0"/>
              </a:defRPr>
            </a:lvl1pPr>
          </a:lstStyle>
          <a:p>
            <a:pPr lvl="0"/>
            <a:r>
              <a:rPr lang="en-US" dirty="0"/>
              <a:t>Title</a:t>
            </a:r>
          </a:p>
        </p:txBody>
      </p:sp>
      <p:sp>
        <p:nvSpPr>
          <p:cNvPr id="58" name="Content Placeholder 11">
            <a:extLst>
              <a:ext uri="{FF2B5EF4-FFF2-40B4-BE49-F238E27FC236}">
                <a16:creationId xmlns:a16="http://schemas.microsoft.com/office/drawing/2014/main" id="{BCFBD06F-6A87-DE44-9D65-AC4C00133ADD}"/>
              </a:ext>
            </a:extLst>
          </p:cNvPr>
          <p:cNvSpPr>
            <a:spLocks noGrp="1"/>
          </p:cNvSpPr>
          <p:nvPr>
            <p:ph sz="quarter" idx="28" hasCustomPrompt="1"/>
          </p:nvPr>
        </p:nvSpPr>
        <p:spPr>
          <a:xfrm>
            <a:off x="961901" y="4660377"/>
            <a:ext cx="2749488" cy="680325"/>
          </a:xfrm>
        </p:spPr>
        <p:txBody>
          <a:bodyPr>
            <a:normAutofit/>
          </a:bodyPr>
          <a:lstStyle>
            <a:lvl1pPr marL="0" indent="0" algn="ctr">
              <a:buNone/>
              <a:defRPr sz="1200"/>
            </a:lvl1pPr>
          </a:lstStyle>
          <a:p>
            <a:pPr lvl="0"/>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p:txBody>
      </p:sp>
      <p:sp>
        <p:nvSpPr>
          <p:cNvPr id="60" name="Content Placeholder 17">
            <a:extLst>
              <a:ext uri="{FF2B5EF4-FFF2-40B4-BE49-F238E27FC236}">
                <a16:creationId xmlns:a16="http://schemas.microsoft.com/office/drawing/2014/main" id="{AA25C5DF-FD4B-F04B-810B-1F9C019C5B38}"/>
              </a:ext>
            </a:extLst>
          </p:cNvPr>
          <p:cNvSpPr>
            <a:spLocks noGrp="1"/>
          </p:cNvSpPr>
          <p:nvPr>
            <p:ph sz="quarter" idx="30" hasCustomPrompt="1"/>
          </p:nvPr>
        </p:nvSpPr>
        <p:spPr>
          <a:xfrm>
            <a:off x="4580440" y="3803755"/>
            <a:ext cx="2956957" cy="1713243"/>
          </a:xfrm>
          <a:ln w="88900">
            <a:solidFill>
              <a:srgbClr val="576BE3"/>
            </a:solidFill>
            <a:miter lim="800000"/>
          </a:ln>
        </p:spPr>
        <p:txBody>
          <a:bodyPr/>
          <a:lstStyle>
            <a:lvl1pPr marL="0" indent="0">
              <a:buNone/>
              <a:defRPr/>
            </a:lvl1pPr>
          </a:lstStyle>
          <a:p>
            <a:pPr lvl="0"/>
            <a:r>
              <a:rPr lang="en-US" dirty="0"/>
              <a:t> </a:t>
            </a:r>
          </a:p>
        </p:txBody>
      </p:sp>
      <p:sp>
        <p:nvSpPr>
          <p:cNvPr id="61" name="Content Placeholder 6">
            <a:extLst>
              <a:ext uri="{FF2B5EF4-FFF2-40B4-BE49-F238E27FC236}">
                <a16:creationId xmlns:a16="http://schemas.microsoft.com/office/drawing/2014/main" id="{96100E2D-858D-7E49-A9A4-93FCF9DB33D4}"/>
              </a:ext>
            </a:extLst>
          </p:cNvPr>
          <p:cNvSpPr>
            <a:spLocks noGrp="1"/>
          </p:cNvSpPr>
          <p:nvPr>
            <p:ph sz="quarter" idx="31" hasCustomPrompt="1"/>
          </p:nvPr>
        </p:nvSpPr>
        <p:spPr>
          <a:xfrm>
            <a:off x="5062875" y="4182401"/>
            <a:ext cx="1992086" cy="219456"/>
          </a:xfrm>
        </p:spPr>
        <p:txBody>
          <a:bodyPr>
            <a:normAutofit/>
          </a:bodyPr>
          <a:lstStyle>
            <a:lvl1pPr marL="0" indent="0" algn="ctr">
              <a:buNone/>
              <a:defRPr sz="1400" b="1" i="0">
                <a:latin typeface="Arial" panose="020B0604020202020204" pitchFamily="34" charset="0"/>
                <a:cs typeface="Arial" panose="020B0604020202020204" pitchFamily="34" charset="0"/>
              </a:defRPr>
            </a:lvl1pPr>
          </a:lstStyle>
          <a:p>
            <a:pPr lvl="0"/>
            <a:r>
              <a:rPr lang="en-US" dirty="0"/>
              <a:t>Date</a:t>
            </a:r>
          </a:p>
        </p:txBody>
      </p:sp>
      <p:sp>
        <p:nvSpPr>
          <p:cNvPr id="62" name="Content Placeholder 9">
            <a:extLst>
              <a:ext uri="{FF2B5EF4-FFF2-40B4-BE49-F238E27FC236}">
                <a16:creationId xmlns:a16="http://schemas.microsoft.com/office/drawing/2014/main" id="{538EF49E-F473-564C-A9B2-C8A852CD3A4C}"/>
              </a:ext>
            </a:extLst>
          </p:cNvPr>
          <p:cNvSpPr>
            <a:spLocks noGrp="1"/>
          </p:cNvSpPr>
          <p:nvPr>
            <p:ph sz="quarter" idx="32" hasCustomPrompt="1"/>
          </p:nvPr>
        </p:nvSpPr>
        <p:spPr>
          <a:xfrm>
            <a:off x="4918753" y="4401858"/>
            <a:ext cx="2280330" cy="237506"/>
          </a:xfrm>
        </p:spPr>
        <p:txBody>
          <a:bodyPr>
            <a:normAutofit/>
          </a:bodyPr>
          <a:lstStyle>
            <a:lvl1pPr marL="0" indent="0" algn="ctr">
              <a:buNone/>
              <a:defRPr sz="1400" b="1" i="0">
                <a:solidFill>
                  <a:srgbClr val="E30613"/>
                </a:solidFill>
                <a:latin typeface="Arial" panose="020B0604020202020204" pitchFamily="34" charset="0"/>
                <a:cs typeface="Arial" panose="020B0604020202020204" pitchFamily="34" charset="0"/>
              </a:defRPr>
            </a:lvl1pPr>
          </a:lstStyle>
          <a:p>
            <a:pPr lvl="0"/>
            <a:r>
              <a:rPr lang="en-US" dirty="0"/>
              <a:t>Title</a:t>
            </a:r>
          </a:p>
        </p:txBody>
      </p:sp>
      <p:sp>
        <p:nvSpPr>
          <p:cNvPr id="63" name="Content Placeholder 11">
            <a:extLst>
              <a:ext uri="{FF2B5EF4-FFF2-40B4-BE49-F238E27FC236}">
                <a16:creationId xmlns:a16="http://schemas.microsoft.com/office/drawing/2014/main" id="{2B7FBC51-D606-8D46-9B56-43EA19B0B8D9}"/>
              </a:ext>
            </a:extLst>
          </p:cNvPr>
          <p:cNvSpPr>
            <a:spLocks noGrp="1"/>
          </p:cNvSpPr>
          <p:nvPr>
            <p:ph sz="quarter" idx="33" hasCustomPrompt="1"/>
          </p:nvPr>
        </p:nvSpPr>
        <p:spPr>
          <a:xfrm>
            <a:off x="4704141" y="4660377"/>
            <a:ext cx="2749488" cy="680325"/>
          </a:xfrm>
        </p:spPr>
        <p:txBody>
          <a:bodyPr>
            <a:normAutofit/>
          </a:bodyPr>
          <a:lstStyle>
            <a:lvl1pPr marL="0" indent="0" algn="ctr">
              <a:buNone/>
              <a:defRPr sz="1200"/>
            </a:lvl1pPr>
          </a:lstStyle>
          <a:p>
            <a:pPr lvl="0"/>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p:txBody>
      </p:sp>
      <p:sp>
        <p:nvSpPr>
          <p:cNvPr id="65" name="Content Placeholder 17">
            <a:extLst>
              <a:ext uri="{FF2B5EF4-FFF2-40B4-BE49-F238E27FC236}">
                <a16:creationId xmlns:a16="http://schemas.microsoft.com/office/drawing/2014/main" id="{76C54CE6-5FBD-4F41-B7E0-4C5FCF27A5A3}"/>
              </a:ext>
            </a:extLst>
          </p:cNvPr>
          <p:cNvSpPr>
            <a:spLocks noGrp="1"/>
          </p:cNvSpPr>
          <p:nvPr>
            <p:ph sz="quarter" idx="35" hasCustomPrompt="1"/>
          </p:nvPr>
        </p:nvSpPr>
        <p:spPr>
          <a:xfrm>
            <a:off x="8356910" y="3803755"/>
            <a:ext cx="2956957" cy="1713243"/>
          </a:xfrm>
          <a:ln w="88900">
            <a:solidFill>
              <a:srgbClr val="576BE3"/>
            </a:solidFill>
            <a:miter lim="800000"/>
          </a:ln>
        </p:spPr>
        <p:txBody>
          <a:bodyPr/>
          <a:lstStyle>
            <a:lvl1pPr marL="0" indent="0">
              <a:buNone/>
              <a:defRPr/>
            </a:lvl1pPr>
          </a:lstStyle>
          <a:p>
            <a:pPr lvl="0"/>
            <a:r>
              <a:rPr lang="en-US" dirty="0"/>
              <a:t> </a:t>
            </a:r>
          </a:p>
        </p:txBody>
      </p:sp>
      <p:sp>
        <p:nvSpPr>
          <p:cNvPr id="66" name="Content Placeholder 6">
            <a:extLst>
              <a:ext uri="{FF2B5EF4-FFF2-40B4-BE49-F238E27FC236}">
                <a16:creationId xmlns:a16="http://schemas.microsoft.com/office/drawing/2014/main" id="{A4D847F3-297B-2543-83C7-302329B18DEA}"/>
              </a:ext>
            </a:extLst>
          </p:cNvPr>
          <p:cNvSpPr>
            <a:spLocks noGrp="1"/>
          </p:cNvSpPr>
          <p:nvPr>
            <p:ph sz="quarter" idx="36" hasCustomPrompt="1"/>
          </p:nvPr>
        </p:nvSpPr>
        <p:spPr>
          <a:xfrm>
            <a:off x="8839345" y="4182401"/>
            <a:ext cx="1992086" cy="219456"/>
          </a:xfrm>
        </p:spPr>
        <p:txBody>
          <a:bodyPr>
            <a:normAutofit/>
          </a:bodyPr>
          <a:lstStyle>
            <a:lvl1pPr marL="0" indent="0" algn="ctr">
              <a:buNone/>
              <a:defRPr sz="1400" b="1" i="0">
                <a:latin typeface="Arial" panose="020B0604020202020204" pitchFamily="34" charset="0"/>
                <a:cs typeface="Arial" panose="020B0604020202020204" pitchFamily="34" charset="0"/>
              </a:defRPr>
            </a:lvl1pPr>
          </a:lstStyle>
          <a:p>
            <a:pPr lvl="0"/>
            <a:r>
              <a:rPr lang="en-US" dirty="0"/>
              <a:t>Date</a:t>
            </a:r>
          </a:p>
        </p:txBody>
      </p:sp>
      <p:sp>
        <p:nvSpPr>
          <p:cNvPr id="67" name="Content Placeholder 9">
            <a:extLst>
              <a:ext uri="{FF2B5EF4-FFF2-40B4-BE49-F238E27FC236}">
                <a16:creationId xmlns:a16="http://schemas.microsoft.com/office/drawing/2014/main" id="{2A6B737A-F5D8-424C-9503-4B1585A74A74}"/>
              </a:ext>
            </a:extLst>
          </p:cNvPr>
          <p:cNvSpPr>
            <a:spLocks noGrp="1"/>
          </p:cNvSpPr>
          <p:nvPr>
            <p:ph sz="quarter" idx="37" hasCustomPrompt="1"/>
          </p:nvPr>
        </p:nvSpPr>
        <p:spPr>
          <a:xfrm>
            <a:off x="8695223" y="4401858"/>
            <a:ext cx="2280330" cy="237506"/>
          </a:xfrm>
        </p:spPr>
        <p:txBody>
          <a:bodyPr>
            <a:normAutofit/>
          </a:bodyPr>
          <a:lstStyle>
            <a:lvl1pPr marL="0" indent="0" algn="ctr">
              <a:buNone/>
              <a:defRPr sz="1400" b="1" i="0">
                <a:solidFill>
                  <a:srgbClr val="E30613"/>
                </a:solidFill>
                <a:latin typeface="Arial" panose="020B0604020202020204" pitchFamily="34" charset="0"/>
                <a:cs typeface="Arial" panose="020B0604020202020204" pitchFamily="34" charset="0"/>
              </a:defRPr>
            </a:lvl1pPr>
          </a:lstStyle>
          <a:p>
            <a:pPr lvl="0"/>
            <a:r>
              <a:rPr lang="en-US" dirty="0"/>
              <a:t>Title</a:t>
            </a:r>
          </a:p>
        </p:txBody>
      </p:sp>
      <p:sp>
        <p:nvSpPr>
          <p:cNvPr id="68" name="Content Placeholder 11">
            <a:extLst>
              <a:ext uri="{FF2B5EF4-FFF2-40B4-BE49-F238E27FC236}">
                <a16:creationId xmlns:a16="http://schemas.microsoft.com/office/drawing/2014/main" id="{472EB05F-9E77-8147-8232-36FBA0578BB5}"/>
              </a:ext>
            </a:extLst>
          </p:cNvPr>
          <p:cNvSpPr>
            <a:spLocks noGrp="1"/>
          </p:cNvSpPr>
          <p:nvPr>
            <p:ph sz="quarter" idx="38" hasCustomPrompt="1"/>
          </p:nvPr>
        </p:nvSpPr>
        <p:spPr>
          <a:xfrm>
            <a:off x="8480611" y="4660377"/>
            <a:ext cx="2749488" cy="680325"/>
          </a:xfrm>
        </p:spPr>
        <p:txBody>
          <a:bodyPr>
            <a:normAutofit/>
          </a:bodyPr>
          <a:lstStyle>
            <a:lvl1pPr marL="0" indent="0" algn="ctr">
              <a:buNone/>
              <a:defRPr sz="1200"/>
            </a:lvl1pPr>
          </a:lstStyle>
          <a:p>
            <a:pPr lvl="0"/>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p:txBody>
      </p:sp>
    </p:spTree>
    <p:extLst>
      <p:ext uri="{BB962C8B-B14F-4D97-AF65-F5344CB8AC3E}">
        <p14:creationId xmlns:p14="http://schemas.microsoft.com/office/powerpoint/2010/main" val="37669543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0000" tIns="45720" rIns="91440" bIns="45720" rtlCol="0" anchor="t">
            <a:normAutofit/>
          </a:bodyPr>
          <a:lstStyle/>
          <a:p>
            <a:pPr lvl="0" algn="ctr"/>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r>
              <a:rPr lang="en-US" dirty="0" err="1">
                <a:solidFill>
                  <a:schemeClr val="bg1">
                    <a:lumMod val="50000"/>
                  </a:schemeClr>
                </a:solidFill>
              </a:rPr>
              <a:t>Xxth</a:t>
            </a:r>
            <a:r>
              <a:rPr lang="en-US" dirty="0">
                <a:solidFill>
                  <a:schemeClr val="bg1">
                    <a:lumMod val="50000"/>
                  </a:schemeClr>
                </a:solidFill>
              </a:rPr>
              <a:t> Month </a:t>
            </a:r>
            <a:r>
              <a:rPr lang="en-US" dirty="0"/>
              <a:t>Year</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8930DC-47CF-4021-AC85-F81423F4F187}" type="slidenum">
              <a:rPr lang="en-US" smtClean="0"/>
              <a:t>‹#›</a:t>
            </a:fld>
            <a:endParaRPr lang="en-US"/>
          </a:p>
        </p:txBody>
      </p:sp>
    </p:spTree>
    <p:extLst>
      <p:ext uri="{BB962C8B-B14F-4D97-AF65-F5344CB8AC3E}">
        <p14:creationId xmlns:p14="http://schemas.microsoft.com/office/powerpoint/2010/main" val="2966865759"/>
      </p:ext>
    </p:extLst>
  </p:cSld>
  <p:clrMap bg1="lt1" tx1="dk1" bg2="lt2" tx2="dk2" accent1="accent1" accent2="accent2" accent3="accent3" accent4="accent4" accent5="accent5" accent6="accent6" hlink="hlink" folHlink="folHlink"/>
  <p:sldLayoutIdLst>
    <p:sldLayoutId id="2147483661" r:id="rId1"/>
    <p:sldLayoutId id="2147483715" r:id="rId2"/>
    <p:sldLayoutId id="2147483716" r:id="rId3"/>
    <p:sldLayoutId id="2147483717" r:id="rId4"/>
    <p:sldLayoutId id="2147483718" r:id="rId5"/>
    <p:sldLayoutId id="2147483672" r:id="rId6"/>
    <p:sldLayoutId id="2147483694" r:id="rId7"/>
    <p:sldLayoutId id="2147483695" r:id="rId8"/>
    <p:sldLayoutId id="2147483696" r:id="rId9"/>
    <p:sldLayoutId id="2147483697" r:id="rId10"/>
    <p:sldLayoutId id="2147483698" r:id="rId11"/>
    <p:sldLayoutId id="2147483699" r:id="rId12"/>
    <p:sldLayoutId id="2147483713" r:id="rId13"/>
    <p:sldLayoutId id="2147483714" r:id="rId14"/>
    <p:sldLayoutId id="2147483700" r:id="rId15"/>
    <p:sldLayoutId id="2147483701" r:id="rId16"/>
    <p:sldLayoutId id="2147483702" r:id="rId17"/>
    <p:sldLayoutId id="2147483703" r:id="rId18"/>
    <p:sldLayoutId id="2147483704" r:id="rId19"/>
    <p:sldLayoutId id="2147483692" r:id="rId20"/>
    <p:sldLayoutId id="2147483671" r:id="rId21"/>
    <p:sldLayoutId id="2147483676" r:id="rId22"/>
    <p:sldLayoutId id="2147483678" r:id="rId23"/>
    <p:sldLayoutId id="2147483679" r:id="rId24"/>
    <p:sldLayoutId id="2147483680" r:id="rId25"/>
    <p:sldLayoutId id="2147483681" r:id="rId26"/>
    <p:sldLayoutId id="2147483682" r:id="rId27"/>
    <p:sldLayoutId id="2147483683" r:id="rId28"/>
    <p:sldLayoutId id="2147483684" r:id="rId29"/>
    <p:sldLayoutId id="2147483685" r:id="rId30"/>
    <p:sldLayoutId id="2147483690" r:id="rId31"/>
    <p:sldLayoutId id="2147483706" r:id="rId32"/>
    <p:sldLayoutId id="2147483705" r:id="rId33"/>
    <p:sldLayoutId id="2147483707" r:id="rId34"/>
    <p:sldLayoutId id="2147483708" r:id="rId35"/>
    <p:sldLayoutId id="2147483709" r:id="rId36"/>
    <p:sldLayoutId id="2147483710" r:id="rId37"/>
    <p:sldLayoutId id="2147483711" r:id="rId38"/>
    <p:sldLayoutId id="2147483712" r:id="rId39"/>
  </p:sldLayoutIdLst>
  <p:txStyles>
    <p:titleStyle>
      <a:lvl1pPr algn="l" defTabSz="914400" rtl="0" eaLnBrk="1" latinLnBrk="0" hangingPunct="1">
        <a:lnSpc>
          <a:spcPct val="90000"/>
        </a:lnSpc>
        <a:spcBef>
          <a:spcPct val="0"/>
        </a:spcBef>
        <a:buNone/>
        <a:defRPr lang="en-US" sz="3200" b="1" i="0" kern="1200" dirty="0" smtClean="0">
          <a:solidFill>
            <a:srgbClr val="E30613"/>
          </a:solidFill>
          <a:latin typeface="Arial" panose="020B0604020202020204" pitchFamily="34" charset="0"/>
          <a:ea typeface="Arial" panose="020B0604020202020204" pitchFamily="34" charset="0"/>
          <a:cs typeface="Arial" panose="020B0604020202020204" pitchFamily="34" charset="0"/>
        </a:defRPr>
      </a:lvl1pPr>
    </p:titleStyle>
    <p:bodyStyle>
      <a:lvl1pPr marL="228600" indent="-228600" algn="l" defTabSz="914400" rtl="0" eaLnBrk="1" latinLnBrk="0" hangingPunct="1">
        <a:lnSpc>
          <a:spcPct val="90000"/>
        </a:lnSpc>
        <a:spcBef>
          <a:spcPts val="1000"/>
        </a:spcBef>
        <a:buClr>
          <a:schemeClr val="accent4"/>
        </a:buClr>
        <a:buSzPct val="120000"/>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LucidaGrande"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LucidaGrande" charset="0"/>
        <a:buChar char="◇"/>
        <a:defRPr sz="1800" kern="1200">
          <a:solidFill>
            <a:schemeClr val="tx1">
              <a:lumMod val="90000"/>
              <a:lumOff val="10000"/>
            </a:schemeClr>
          </a:solidFill>
          <a:latin typeface="+mn-lt"/>
          <a:ea typeface="+mn-ea"/>
          <a:cs typeface="+mn-cs"/>
        </a:defRPr>
      </a:lvl4pPr>
      <a:lvl5pPr marL="2057400" indent="-228600" algn="l" defTabSz="914400" rtl="0" eaLnBrk="1" latinLnBrk="0" hangingPunct="1">
        <a:lnSpc>
          <a:spcPct val="90000"/>
        </a:lnSpc>
        <a:spcBef>
          <a:spcPts val="500"/>
        </a:spcBef>
        <a:buClr>
          <a:schemeClr val="tx1">
            <a:lumMod val="50000"/>
            <a:lumOff val="50000"/>
          </a:schemeClr>
        </a:buClr>
        <a:buFont typeface="LucidaGrande" charset="0"/>
        <a:buChar char="-"/>
        <a:defRPr sz="18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hyperlink" Target="https://repl.it/@vuilendi/amd-example" TargetMode="Externa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localhost:300/" TargetMode="External"/><Relationship Id="rId1" Type="http://schemas.openxmlformats.org/officeDocument/2006/relationships/slideLayout" Target="../slideLayouts/slideLayout19.xm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localhost:3000/contact" TargetMode="Externa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localhost:3000/contact" TargetMode="Externa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hyperlink" Target="https://github.com/validatorjs/validator.js#validators" TargetMode="Externa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2" Type="http://schemas.openxmlformats.org/officeDocument/2006/relationships/hyperlink" Target="https://github.com/validatorjs/validator.js#sanitizers" TargetMode="External"/><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91993B80-E3E2-194E-8E99-CFE9FA11A4D1}"/>
              </a:ext>
            </a:extLst>
          </p:cNvPr>
          <p:cNvSpPr>
            <a:spLocks noGrp="1"/>
          </p:cNvSpPr>
          <p:nvPr>
            <p:ph type="ctrTitle"/>
          </p:nvPr>
        </p:nvSpPr>
        <p:spPr/>
        <p:txBody>
          <a:bodyPr/>
          <a:lstStyle/>
          <a:p>
            <a:r>
              <a:rPr lang="en-US" dirty="0"/>
              <a:t>NodeJS</a:t>
            </a:r>
            <a:br>
              <a:rPr lang="en-US" dirty="0"/>
            </a:br>
            <a:r>
              <a:rPr lang="en-US" dirty="0"/>
              <a:t>Fundamental</a:t>
            </a:r>
            <a:br>
              <a:rPr lang="en-US" dirty="0"/>
            </a:br>
            <a:r>
              <a:rPr lang="en-US" dirty="0"/>
              <a:t>(session 2)</a:t>
            </a:r>
          </a:p>
        </p:txBody>
      </p:sp>
      <p:sp>
        <p:nvSpPr>
          <p:cNvPr id="2" name="Subtitle 1">
            <a:extLst>
              <a:ext uri="{FF2B5EF4-FFF2-40B4-BE49-F238E27FC236}">
                <a16:creationId xmlns:a16="http://schemas.microsoft.com/office/drawing/2014/main" id="{B13A7A86-52E8-4EFF-97F9-0ED4C1C01B08}"/>
              </a:ext>
            </a:extLst>
          </p:cNvPr>
          <p:cNvSpPr>
            <a:spLocks noGrp="1"/>
          </p:cNvSpPr>
          <p:nvPr>
            <p:ph type="subTitle" idx="1"/>
          </p:nvPr>
        </p:nvSpPr>
        <p:spPr/>
        <p:txBody>
          <a:bodyPr>
            <a:normAutofit lnSpcReduction="10000"/>
          </a:bodyPr>
          <a:lstStyle/>
          <a:p>
            <a:endParaRPr lang="en-US"/>
          </a:p>
        </p:txBody>
      </p:sp>
      <p:sp>
        <p:nvSpPr>
          <p:cNvPr id="26" name="Content Placeholder 25">
            <a:extLst>
              <a:ext uri="{FF2B5EF4-FFF2-40B4-BE49-F238E27FC236}">
                <a16:creationId xmlns:a16="http://schemas.microsoft.com/office/drawing/2014/main" id="{BB3314BB-3525-8144-8535-0AC3B7F247DE}"/>
              </a:ext>
            </a:extLst>
          </p:cNvPr>
          <p:cNvSpPr>
            <a:spLocks noGrp="1"/>
          </p:cNvSpPr>
          <p:nvPr>
            <p:ph sz="quarter" idx="10"/>
          </p:nvPr>
        </p:nvSpPr>
        <p:spPr/>
        <p:txBody>
          <a:bodyPr/>
          <a:lstStyle/>
          <a:p>
            <a:r>
              <a:rPr lang="en-US" dirty="0"/>
              <a:t>Tran Minh</a:t>
            </a:r>
          </a:p>
        </p:txBody>
      </p:sp>
    </p:spTree>
    <p:extLst>
      <p:ext uri="{BB962C8B-B14F-4D97-AF65-F5344CB8AC3E}">
        <p14:creationId xmlns:p14="http://schemas.microsoft.com/office/powerpoint/2010/main" val="3036642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89967-78F5-48AD-8484-8ECA93A22A80}"/>
              </a:ext>
            </a:extLst>
          </p:cNvPr>
          <p:cNvSpPr>
            <a:spLocks noGrp="1"/>
          </p:cNvSpPr>
          <p:nvPr>
            <p:ph type="title"/>
          </p:nvPr>
        </p:nvSpPr>
        <p:spPr/>
        <p:txBody>
          <a:bodyPr/>
          <a:lstStyle/>
          <a:p>
            <a:r>
              <a:rPr lang="en-US" dirty="0"/>
              <a:t>Revealing Module</a:t>
            </a:r>
          </a:p>
        </p:txBody>
      </p:sp>
      <p:sp>
        <p:nvSpPr>
          <p:cNvPr id="3" name="Content Placeholder 2">
            <a:extLst>
              <a:ext uri="{FF2B5EF4-FFF2-40B4-BE49-F238E27FC236}">
                <a16:creationId xmlns:a16="http://schemas.microsoft.com/office/drawing/2014/main" id="{EEE019BF-0AE4-48D4-9252-DCE69888F78B}"/>
              </a:ext>
            </a:extLst>
          </p:cNvPr>
          <p:cNvSpPr>
            <a:spLocks noGrp="1"/>
          </p:cNvSpPr>
          <p:nvPr>
            <p:ph sz="quarter" idx="34"/>
          </p:nvPr>
        </p:nvSpPr>
        <p:spPr/>
        <p:txBody>
          <a:bodyPr>
            <a:normAutofit lnSpcReduction="10000"/>
          </a:bodyPr>
          <a:lstStyle/>
          <a:p>
            <a:r>
              <a:rPr lang="en-US" b="1" dirty="0"/>
              <a:t>The Revealing Module pattern </a:t>
            </a:r>
            <a:r>
              <a:rPr lang="en-US" dirty="0"/>
              <a:t>is like an IIFE, but we assign the return value to a variable</a:t>
            </a:r>
          </a:p>
          <a:p>
            <a:endParaRPr lang="en-US" dirty="0"/>
          </a:p>
          <a:p>
            <a:endParaRPr lang="en-US" dirty="0"/>
          </a:p>
          <a:p>
            <a:endParaRPr lang="en-US" dirty="0"/>
          </a:p>
          <a:p>
            <a:endParaRPr lang="en-US" dirty="0"/>
          </a:p>
          <a:p>
            <a:endParaRPr lang="en-US" dirty="0"/>
          </a:p>
          <a:p>
            <a:endParaRPr lang="en-US" dirty="0"/>
          </a:p>
          <a:p>
            <a:r>
              <a:rPr lang="en-US" dirty="0"/>
              <a:t>Notice that we don't need the surrounding parentheses here because the word function is not at the beginning of the line.</a:t>
            </a:r>
          </a:p>
          <a:p>
            <a:endParaRPr lang="en-US" b="1" dirty="0"/>
          </a:p>
        </p:txBody>
      </p:sp>
      <p:sp>
        <p:nvSpPr>
          <p:cNvPr id="6" name="Rectangle 3">
            <a:extLst>
              <a:ext uri="{FF2B5EF4-FFF2-40B4-BE49-F238E27FC236}">
                <a16:creationId xmlns:a16="http://schemas.microsoft.com/office/drawing/2014/main" id="{F3554437-3931-4DFD-8FA1-D0E06614E209}"/>
              </a:ext>
            </a:extLst>
          </p:cNvPr>
          <p:cNvSpPr>
            <a:spLocks noChangeArrowheads="1"/>
          </p:cNvSpPr>
          <p:nvPr/>
        </p:nvSpPr>
        <p:spPr bwMode="auto">
          <a:xfrm>
            <a:off x="1174172" y="2136041"/>
            <a:ext cx="3169227" cy="2839239"/>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1" u="none" strike="noStrike" cap="none" normalizeH="0" baseline="0">
                <a:ln>
                  <a:noFill/>
                </a:ln>
                <a:solidFill>
                  <a:srgbClr val="6272A4"/>
                </a:solidFill>
                <a:effectLst/>
                <a:latin typeface="JetBrains Mono"/>
              </a:rPr>
              <a:t>// Expose module as global variable</a:t>
            </a:r>
            <a:br>
              <a:rPr kumimoji="0" lang="en-US" altLang="en-US" sz="1050" b="0" i="1" u="none" strike="noStrike" cap="none" normalizeH="0" baseline="0">
                <a:ln>
                  <a:noFill/>
                </a:ln>
                <a:solidFill>
                  <a:srgbClr val="6272A4"/>
                </a:solidFill>
                <a:effectLst/>
                <a:latin typeface="JetBrains Mono"/>
              </a:rPr>
            </a:br>
            <a:r>
              <a:rPr kumimoji="0" lang="en-US" altLang="en-US" sz="1050" b="0" i="0" u="none" strike="noStrike" cap="none" normalizeH="0" baseline="0">
                <a:ln>
                  <a:noFill/>
                </a:ln>
                <a:solidFill>
                  <a:srgbClr val="FF79C6"/>
                </a:solidFill>
                <a:effectLst/>
                <a:latin typeface="JetBrains Mono"/>
              </a:rPr>
              <a:t>var </a:t>
            </a:r>
            <a:r>
              <a:rPr kumimoji="0" lang="en-US" altLang="en-US" sz="1050" b="0" i="0" u="none" strike="noStrike" cap="none" normalizeH="0" baseline="0">
                <a:ln>
                  <a:noFill/>
                </a:ln>
                <a:solidFill>
                  <a:srgbClr val="F8F8F2"/>
                </a:solidFill>
                <a:effectLst/>
                <a:latin typeface="JetBrains Mono"/>
              </a:rPr>
              <a:t>singleton </a:t>
            </a:r>
            <a:r>
              <a:rPr kumimoji="0" lang="en-US" altLang="en-US" sz="1050" b="0" i="0" u="none" strike="noStrike" cap="none" normalizeH="0" baseline="0">
                <a:ln>
                  <a:noFill/>
                </a:ln>
                <a:solidFill>
                  <a:srgbClr val="FF79C6"/>
                </a:solidFill>
                <a:effectLst/>
                <a:latin typeface="JetBrains Mono"/>
              </a:rPr>
              <a:t>= function</a:t>
            </a:r>
            <a:r>
              <a:rPr kumimoji="0" lang="en-US" altLang="en-US" sz="1050" b="0" i="0" u="none" strike="noStrike" cap="none" normalizeH="0" baseline="0">
                <a:ln>
                  <a:noFill/>
                </a:ln>
                <a:solidFill>
                  <a:srgbClr val="F8F8F2"/>
                </a:solidFill>
                <a:effectLst/>
                <a:latin typeface="JetBrains Mono"/>
              </a:rPr>
              <a:t>(){</a:t>
            </a:r>
            <a:br>
              <a:rPr kumimoji="0" lang="en-US" altLang="en-US" sz="1050" b="0" i="0" u="none" strike="noStrike" cap="none" normalizeH="0" baseline="0">
                <a:ln>
                  <a:noFill/>
                </a:ln>
                <a:solidFill>
                  <a:srgbClr val="F8F8F2"/>
                </a:solidFill>
                <a:effectLst/>
                <a:latin typeface="JetBrains Mono"/>
              </a:rPr>
            </a:br>
            <a:br>
              <a:rPr kumimoji="0" lang="en-US" altLang="en-US" sz="1050" b="0" i="0" u="none" strike="noStrike" cap="none" normalizeH="0" baseline="0">
                <a:ln>
                  <a:noFill/>
                </a:ln>
                <a:solidFill>
                  <a:srgbClr val="F8F8F2"/>
                </a:solidFill>
                <a:effectLst/>
                <a:latin typeface="JetBrains Mono"/>
              </a:rPr>
            </a:br>
            <a:r>
              <a:rPr kumimoji="0" lang="en-US" altLang="en-US" sz="1050" b="0" i="0" u="none" strike="noStrike" cap="none" normalizeH="0" baseline="0">
                <a:ln>
                  <a:noFill/>
                </a:ln>
                <a:solidFill>
                  <a:srgbClr val="F8F8F2"/>
                </a:solidFill>
                <a:effectLst/>
                <a:latin typeface="JetBrains Mono"/>
              </a:rPr>
              <a:t>    </a:t>
            </a:r>
            <a:r>
              <a:rPr kumimoji="0" lang="en-US" altLang="en-US" sz="1050" b="0" i="1" u="none" strike="noStrike" cap="none" normalizeH="0" baseline="0">
                <a:ln>
                  <a:noFill/>
                </a:ln>
                <a:solidFill>
                  <a:srgbClr val="6272A4"/>
                </a:solidFill>
                <a:effectLst/>
                <a:latin typeface="JetBrains Mono"/>
              </a:rPr>
              <a:t>// Inner logic</a:t>
            </a:r>
            <a:br>
              <a:rPr kumimoji="0" lang="en-US" altLang="en-US" sz="1050" b="0" i="1" u="none" strike="noStrike" cap="none" normalizeH="0" baseline="0">
                <a:ln>
                  <a:noFill/>
                </a:ln>
                <a:solidFill>
                  <a:srgbClr val="6272A4"/>
                </a:solidFill>
                <a:effectLst/>
                <a:latin typeface="JetBrains Mono"/>
              </a:rPr>
            </a:br>
            <a:r>
              <a:rPr kumimoji="0" lang="en-US" altLang="en-US" sz="1050" b="0" i="1" u="none" strike="noStrike" cap="none" normalizeH="0" baseline="0">
                <a:ln>
                  <a:noFill/>
                </a:ln>
                <a:solidFill>
                  <a:srgbClr val="6272A4"/>
                </a:solidFill>
                <a:effectLst/>
                <a:latin typeface="JetBrains Mono"/>
              </a:rPr>
              <a:t>    </a:t>
            </a:r>
            <a:r>
              <a:rPr kumimoji="0" lang="en-US" altLang="en-US" sz="1050" b="0" i="0" u="none" strike="noStrike" cap="none" normalizeH="0" baseline="0">
                <a:ln>
                  <a:noFill/>
                </a:ln>
                <a:solidFill>
                  <a:srgbClr val="FF79C6"/>
                </a:solidFill>
                <a:effectLst/>
                <a:latin typeface="JetBrains Mono"/>
              </a:rPr>
              <a:t>function </a:t>
            </a:r>
            <a:r>
              <a:rPr kumimoji="0" lang="en-US" altLang="en-US" sz="1050" b="0" i="0" u="none" strike="noStrike" cap="none" normalizeH="0" baseline="0">
                <a:ln>
                  <a:noFill/>
                </a:ln>
                <a:solidFill>
                  <a:srgbClr val="50FA7B"/>
                </a:solidFill>
                <a:effectLst/>
                <a:latin typeface="JetBrains Mono"/>
              </a:rPr>
              <a:t>sayHello</a:t>
            </a:r>
            <a:r>
              <a:rPr kumimoji="0" lang="en-US" altLang="en-US" sz="1050" b="0" i="0" u="none" strike="noStrike" cap="none" normalizeH="0" baseline="0">
                <a:ln>
                  <a:noFill/>
                </a:ln>
                <a:solidFill>
                  <a:srgbClr val="F8F8F2"/>
                </a:solidFill>
                <a:effectLst/>
                <a:latin typeface="JetBrains Mono"/>
              </a:rPr>
              <a:t>(){</a:t>
            </a:r>
            <a:br>
              <a:rPr kumimoji="0" lang="en-US" altLang="en-US" sz="1050" b="0" i="0" u="none" strike="noStrike" cap="none" normalizeH="0" baseline="0">
                <a:ln>
                  <a:noFill/>
                </a:ln>
                <a:solidFill>
                  <a:srgbClr val="F8F8F2"/>
                </a:solidFill>
                <a:effectLst/>
                <a:latin typeface="JetBrains Mono"/>
              </a:rPr>
            </a:br>
            <a:r>
              <a:rPr kumimoji="0" lang="en-US" altLang="en-US" sz="1050" b="0" i="0" u="none" strike="noStrike" cap="none" normalizeH="0" baseline="0">
                <a:ln>
                  <a:noFill/>
                </a:ln>
                <a:solidFill>
                  <a:srgbClr val="F8F8F2"/>
                </a:solidFill>
                <a:effectLst/>
                <a:latin typeface="JetBrains Mono"/>
              </a:rPr>
              <a:t>        </a:t>
            </a:r>
            <a:r>
              <a:rPr kumimoji="0" lang="en-US" altLang="en-US" sz="1050" b="0" i="1" u="none" strike="noStrike" cap="none" normalizeH="0" baseline="0">
                <a:ln>
                  <a:noFill/>
                </a:ln>
                <a:solidFill>
                  <a:srgbClr val="8BE9FD"/>
                </a:solidFill>
                <a:effectLst/>
                <a:latin typeface="JetBrains Mono"/>
              </a:rPr>
              <a:t>console</a:t>
            </a:r>
            <a:r>
              <a:rPr kumimoji="0" lang="en-US" altLang="en-US" sz="1050" b="0" i="0" u="none" strike="noStrike" cap="none" normalizeH="0" baseline="0">
                <a:ln>
                  <a:noFill/>
                </a:ln>
                <a:solidFill>
                  <a:srgbClr val="F8F8F2"/>
                </a:solidFill>
                <a:effectLst/>
                <a:latin typeface="JetBrains Mono"/>
              </a:rPr>
              <a:t>.</a:t>
            </a:r>
            <a:r>
              <a:rPr kumimoji="0" lang="en-US" altLang="en-US" sz="1050" b="0" i="0" u="none" strike="noStrike" cap="none" normalizeH="0" baseline="0">
                <a:ln>
                  <a:noFill/>
                </a:ln>
                <a:solidFill>
                  <a:srgbClr val="50FA7B"/>
                </a:solidFill>
                <a:effectLst/>
                <a:latin typeface="JetBrains Mono"/>
              </a:rPr>
              <a:t>log</a:t>
            </a:r>
            <a:r>
              <a:rPr kumimoji="0" lang="en-US" altLang="en-US" sz="1050" b="0" i="0" u="none" strike="noStrike" cap="none" normalizeH="0" baseline="0">
                <a:ln>
                  <a:noFill/>
                </a:ln>
                <a:solidFill>
                  <a:srgbClr val="F8F8F2"/>
                </a:solidFill>
                <a:effectLst/>
                <a:latin typeface="JetBrains Mono"/>
              </a:rPr>
              <a:t>(</a:t>
            </a:r>
            <a:r>
              <a:rPr kumimoji="0" lang="en-US" altLang="en-US" sz="1050" b="0" i="0" u="none" strike="noStrike" cap="none" normalizeH="0" baseline="0">
                <a:ln>
                  <a:noFill/>
                </a:ln>
                <a:solidFill>
                  <a:srgbClr val="F1FA8C"/>
                </a:solidFill>
                <a:effectLst/>
                <a:latin typeface="JetBrains Mono"/>
              </a:rPr>
              <a:t>'Hello'</a:t>
            </a:r>
            <a:r>
              <a:rPr kumimoji="0" lang="en-US" altLang="en-US" sz="1050" b="0" i="0" u="none" strike="noStrike" cap="none" normalizeH="0" baseline="0">
                <a:ln>
                  <a:noFill/>
                </a:ln>
                <a:solidFill>
                  <a:srgbClr val="F8F8F2"/>
                </a:solidFill>
                <a:effectLst/>
                <a:latin typeface="JetBrains Mono"/>
              </a:rPr>
              <a:t>);</a:t>
            </a:r>
            <a:br>
              <a:rPr kumimoji="0" lang="en-US" altLang="en-US" sz="1050" b="0" i="0" u="none" strike="noStrike" cap="none" normalizeH="0" baseline="0">
                <a:ln>
                  <a:noFill/>
                </a:ln>
                <a:solidFill>
                  <a:srgbClr val="F8F8F2"/>
                </a:solidFill>
                <a:effectLst/>
                <a:latin typeface="JetBrains Mono"/>
              </a:rPr>
            </a:br>
            <a:r>
              <a:rPr kumimoji="0" lang="en-US" altLang="en-US" sz="1050" b="0" i="0" u="none" strike="noStrike" cap="none" normalizeH="0" baseline="0">
                <a:ln>
                  <a:noFill/>
                </a:ln>
                <a:solidFill>
                  <a:srgbClr val="F8F8F2"/>
                </a:solidFill>
                <a:effectLst/>
                <a:latin typeface="JetBrains Mono"/>
              </a:rPr>
              <a:t>    }</a:t>
            </a:r>
            <a:br>
              <a:rPr kumimoji="0" lang="en-US" altLang="en-US" sz="1050" b="0" i="0" u="none" strike="noStrike" cap="none" normalizeH="0" baseline="0">
                <a:ln>
                  <a:noFill/>
                </a:ln>
                <a:solidFill>
                  <a:srgbClr val="F8F8F2"/>
                </a:solidFill>
                <a:effectLst/>
                <a:latin typeface="JetBrains Mono"/>
              </a:rPr>
            </a:br>
            <a:br>
              <a:rPr kumimoji="0" lang="en-US" altLang="en-US" sz="1050" b="0" i="0" u="none" strike="noStrike" cap="none" normalizeH="0" baseline="0">
                <a:ln>
                  <a:noFill/>
                </a:ln>
                <a:solidFill>
                  <a:srgbClr val="F8F8F2"/>
                </a:solidFill>
                <a:effectLst/>
                <a:latin typeface="JetBrains Mono"/>
              </a:rPr>
            </a:br>
            <a:r>
              <a:rPr kumimoji="0" lang="en-US" altLang="en-US" sz="1050" b="0" i="0" u="none" strike="noStrike" cap="none" normalizeH="0" baseline="0">
                <a:ln>
                  <a:noFill/>
                </a:ln>
                <a:solidFill>
                  <a:srgbClr val="F8F8F2"/>
                </a:solidFill>
                <a:effectLst/>
                <a:latin typeface="JetBrains Mono"/>
              </a:rPr>
              <a:t>    </a:t>
            </a:r>
            <a:r>
              <a:rPr kumimoji="0" lang="en-US" altLang="en-US" sz="1050" b="0" i="1" u="none" strike="noStrike" cap="none" normalizeH="0" baseline="0">
                <a:ln>
                  <a:noFill/>
                </a:ln>
                <a:solidFill>
                  <a:srgbClr val="6272A4"/>
                </a:solidFill>
                <a:effectLst/>
                <a:latin typeface="JetBrains Mono"/>
              </a:rPr>
              <a:t>// Expose API</a:t>
            </a:r>
            <a:br>
              <a:rPr kumimoji="0" lang="en-US" altLang="en-US" sz="1050" b="0" i="1" u="none" strike="noStrike" cap="none" normalizeH="0" baseline="0">
                <a:ln>
                  <a:noFill/>
                </a:ln>
                <a:solidFill>
                  <a:srgbClr val="6272A4"/>
                </a:solidFill>
                <a:effectLst/>
                <a:latin typeface="JetBrains Mono"/>
              </a:rPr>
            </a:br>
            <a:r>
              <a:rPr kumimoji="0" lang="en-US" altLang="en-US" sz="1050" b="0" i="1" u="none" strike="noStrike" cap="none" normalizeH="0" baseline="0">
                <a:ln>
                  <a:noFill/>
                </a:ln>
                <a:solidFill>
                  <a:srgbClr val="6272A4"/>
                </a:solidFill>
                <a:effectLst/>
                <a:latin typeface="JetBrains Mono"/>
              </a:rPr>
              <a:t>    </a:t>
            </a:r>
            <a:r>
              <a:rPr kumimoji="0" lang="en-US" altLang="en-US" sz="1050" b="0" i="0" u="none" strike="noStrike" cap="none" normalizeH="0" baseline="0">
                <a:ln>
                  <a:noFill/>
                </a:ln>
                <a:solidFill>
                  <a:srgbClr val="FF79C6"/>
                </a:solidFill>
                <a:effectLst/>
                <a:latin typeface="JetBrains Mono"/>
              </a:rPr>
              <a:t>return </a:t>
            </a:r>
            <a:r>
              <a:rPr kumimoji="0" lang="en-US" altLang="en-US" sz="1050" b="0" i="0" u="none" strike="noStrike" cap="none" normalizeH="0" baseline="0">
                <a:ln>
                  <a:noFill/>
                </a:ln>
                <a:solidFill>
                  <a:srgbClr val="F8F8F2"/>
                </a:solidFill>
                <a:effectLst/>
                <a:latin typeface="JetBrains Mono"/>
              </a:rPr>
              <a:t>{</a:t>
            </a:r>
            <a:br>
              <a:rPr kumimoji="0" lang="en-US" altLang="en-US" sz="1050" b="0" i="0" u="none" strike="noStrike" cap="none" normalizeH="0" baseline="0">
                <a:ln>
                  <a:noFill/>
                </a:ln>
                <a:solidFill>
                  <a:srgbClr val="F8F8F2"/>
                </a:solidFill>
                <a:effectLst/>
                <a:latin typeface="JetBrains Mono"/>
              </a:rPr>
            </a:br>
            <a:r>
              <a:rPr kumimoji="0" lang="en-US" altLang="en-US" sz="1050" b="0" i="0" u="none" strike="noStrike" cap="none" normalizeH="0" baseline="0">
                <a:ln>
                  <a:noFill/>
                </a:ln>
                <a:solidFill>
                  <a:srgbClr val="F8F8F2"/>
                </a:solidFill>
                <a:effectLst/>
                <a:latin typeface="JetBrains Mono"/>
              </a:rPr>
              <a:t>        </a:t>
            </a:r>
            <a:r>
              <a:rPr kumimoji="0" lang="en-US" altLang="en-US" sz="1050" b="0" i="0" u="none" strike="noStrike" cap="none" normalizeH="0" baseline="0">
                <a:ln>
                  <a:noFill/>
                </a:ln>
                <a:solidFill>
                  <a:srgbClr val="50FA7B"/>
                </a:solidFill>
                <a:effectLst/>
                <a:latin typeface="JetBrains Mono"/>
              </a:rPr>
              <a:t>sayHello</a:t>
            </a:r>
            <a:r>
              <a:rPr kumimoji="0" lang="en-US" altLang="en-US" sz="1050" b="0" i="0" u="none" strike="noStrike" cap="none" normalizeH="0" baseline="0">
                <a:ln>
                  <a:noFill/>
                </a:ln>
                <a:solidFill>
                  <a:srgbClr val="FF79C6"/>
                </a:solidFill>
                <a:effectLst/>
                <a:latin typeface="JetBrains Mono"/>
              </a:rPr>
              <a:t>: </a:t>
            </a:r>
            <a:r>
              <a:rPr kumimoji="0" lang="en-US" altLang="en-US" sz="1050" b="0" i="0" u="none" strike="noStrike" cap="none" normalizeH="0" baseline="0">
                <a:ln>
                  <a:noFill/>
                </a:ln>
                <a:solidFill>
                  <a:srgbClr val="50FA7B"/>
                </a:solidFill>
                <a:effectLst/>
                <a:latin typeface="JetBrains Mono"/>
              </a:rPr>
              <a:t>sayHello</a:t>
            </a:r>
            <a:br>
              <a:rPr kumimoji="0" lang="en-US" altLang="en-US" sz="1050" b="0" i="0" u="none" strike="noStrike" cap="none" normalizeH="0" baseline="0">
                <a:ln>
                  <a:noFill/>
                </a:ln>
                <a:solidFill>
                  <a:srgbClr val="50FA7B"/>
                </a:solidFill>
                <a:effectLst/>
                <a:latin typeface="JetBrains Mono"/>
              </a:rPr>
            </a:br>
            <a:r>
              <a:rPr kumimoji="0" lang="en-US" altLang="en-US" sz="1050" b="0" i="0" u="none" strike="noStrike" cap="none" normalizeH="0" baseline="0">
                <a:ln>
                  <a:noFill/>
                </a:ln>
                <a:solidFill>
                  <a:srgbClr val="50FA7B"/>
                </a:solidFill>
                <a:effectLst/>
                <a:latin typeface="JetBrains Mono"/>
              </a:rPr>
              <a:t>    </a:t>
            </a:r>
            <a:r>
              <a:rPr kumimoji="0" lang="en-US" altLang="en-US" sz="1050" b="0" i="0" u="none" strike="noStrike" cap="none" normalizeH="0" baseline="0">
                <a:ln>
                  <a:noFill/>
                </a:ln>
                <a:solidFill>
                  <a:srgbClr val="F8F8F2"/>
                </a:solidFill>
                <a:effectLst/>
                <a:latin typeface="JetBrains Mono"/>
              </a:rPr>
              <a:t>}</a:t>
            </a:r>
            <a:br>
              <a:rPr kumimoji="0" lang="en-US" altLang="en-US" sz="1050" b="0" i="0" u="none" strike="noStrike" cap="none" normalizeH="0" baseline="0">
                <a:ln>
                  <a:noFill/>
                </a:ln>
                <a:solidFill>
                  <a:srgbClr val="F8F8F2"/>
                </a:solidFill>
                <a:effectLst/>
                <a:latin typeface="JetBrains Mono"/>
              </a:rPr>
            </a:br>
            <a:r>
              <a:rPr kumimoji="0" lang="en-US" altLang="en-US" sz="1050" b="0" i="0" u="none" strike="noStrike" cap="none" normalizeH="0" baseline="0">
                <a:ln>
                  <a:noFill/>
                </a:ln>
                <a:solidFill>
                  <a:srgbClr val="F8F8F2"/>
                </a:solidFill>
                <a:effectLst/>
                <a:latin typeface="JetBrains Mono"/>
              </a:rPr>
              <a:t>}()</a:t>
            </a:r>
            <a:br>
              <a:rPr kumimoji="0" lang="en-US" altLang="en-US" sz="1050" b="0" i="0" u="none" strike="noStrike" cap="none" normalizeH="0" baseline="0">
                <a:ln>
                  <a:noFill/>
                </a:ln>
                <a:solidFill>
                  <a:srgbClr val="F8F8F2"/>
                </a:solidFill>
                <a:effectLst/>
                <a:latin typeface="JetBrains Mono"/>
              </a:rPr>
            </a:br>
            <a:br>
              <a:rPr kumimoji="0" lang="en-US" altLang="en-US" sz="1050" b="0" i="0" u="none" strike="noStrike" cap="none" normalizeH="0" baseline="0">
                <a:ln>
                  <a:noFill/>
                </a:ln>
                <a:solidFill>
                  <a:srgbClr val="F8F8F2"/>
                </a:solidFill>
                <a:effectLst/>
                <a:latin typeface="JetBrains Mono"/>
              </a:rPr>
            </a:br>
            <a:r>
              <a:rPr kumimoji="0" lang="en-US" altLang="en-US" sz="1050" b="0" i="1" u="none" strike="noStrike" cap="none" normalizeH="0" baseline="0">
                <a:ln>
                  <a:noFill/>
                </a:ln>
                <a:solidFill>
                  <a:srgbClr val="6272A4"/>
                </a:solidFill>
                <a:effectLst/>
                <a:latin typeface="JetBrains Mono"/>
              </a:rPr>
              <a:t>// Access module functionality</a:t>
            </a:r>
            <a:br>
              <a:rPr kumimoji="0" lang="en-US" altLang="en-US" sz="1050" b="0" i="1" u="none" strike="noStrike" cap="none" normalizeH="0" baseline="0">
                <a:ln>
                  <a:noFill/>
                </a:ln>
                <a:solidFill>
                  <a:srgbClr val="6272A4"/>
                </a:solidFill>
                <a:effectLst/>
                <a:latin typeface="JetBrains Mono"/>
              </a:rPr>
            </a:br>
            <a:r>
              <a:rPr kumimoji="0" lang="en-US" altLang="en-US" sz="1050" b="0" i="0" u="none" strike="noStrike" cap="none" normalizeH="0" baseline="0">
                <a:ln>
                  <a:noFill/>
                </a:ln>
                <a:solidFill>
                  <a:srgbClr val="F8F8F2"/>
                </a:solidFill>
                <a:effectLst/>
                <a:latin typeface="JetBrains Mono"/>
              </a:rPr>
              <a:t>singleton.</a:t>
            </a:r>
            <a:r>
              <a:rPr kumimoji="0" lang="en-US" altLang="en-US" sz="1050" b="0" i="0" u="none" strike="noStrike" cap="none" normalizeH="0" baseline="0">
                <a:ln>
                  <a:noFill/>
                </a:ln>
                <a:solidFill>
                  <a:srgbClr val="50FA7B"/>
                </a:solidFill>
                <a:effectLst/>
                <a:latin typeface="JetBrains Mono"/>
              </a:rPr>
              <a:t>sayHello</a:t>
            </a:r>
            <a:r>
              <a:rPr kumimoji="0" lang="en-US" altLang="en-US" sz="1050" b="0" i="0" u="none" strike="noStrike" cap="none" normalizeH="0" baseline="0">
                <a:ln>
                  <a:noFill/>
                </a:ln>
                <a:solidFill>
                  <a:srgbClr val="F8F8F2"/>
                </a:solidFill>
                <a:effectLst/>
                <a:latin typeface="JetBrains Mono"/>
              </a:rPr>
              <a:t>();</a:t>
            </a:r>
            <a:br>
              <a:rPr kumimoji="0" lang="en-US" altLang="en-US" sz="1050" b="0" i="0" u="none" strike="noStrike" cap="none" normalizeH="0" baseline="0">
                <a:ln>
                  <a:noFill/>
                </a:ln>
                <a:solidFill>
                  <a:srgbClr val="F8F8F2"/>
                </a:solidFill>
                <a:effectLst/>
                <a:latin typeface="JetBrains Mono"/>
              </a:rPr>
            </a:br>
            <a:r>
              <a:rPr kumimoji="0" lang="en-US" altLang="en-US" sz="1050" b="0" i="1" u="none" strike="noStrike" cap="none" normalizeH="0" baseline="0">
                <a:ln>
                  <a:noFill/>
                </a:ln>
                <a:solidFill>
                  <a:srgbClr val="6272A4"/>
                </a:solidFill>
                <a:effectLst/>
                <a:latin typeface="JetBrains Mono"/>
              </a:rPr>
              <a:t>// =&gt; Hello</a:t>
            </a:r>
            <a:endParaRPr kumimoji="0" lang="en-US" altLang="en-US" sz="2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49377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89967-78F5-48AD-8484-8ECA93A22A80}"/>
              </a:ext>
            </a:extLst>
          </p:cNvPr>
          <p:cNvSpPr>
            <a:spLocks noGrp="1"/>
          </p:cNvSpPr>
          <p:nvPr>
            <p:ph type="title"/>
          </p:nvPr>
        </p:nvSpPr>
        <p:spPr/>
        <p:txBody>
          <a:bodyPr/>
          <a:lstStyle/>
          <a:p>
            <a:r>
              <a:rPr lang="en-US" dirty="0"/>
              <a:t>Revealing Module (2)</a:t>
            </a:r>
          </a:p>
        </p:txBody>
      </p:sp>
      <p:sp>
        <p:nvSpPr>
          <p:cNvPr id="3" name="Content Placeholder 2">
            <a:extLst>
              <a:ext uri="{FF2B5EF4-FFF2-40B4-BE49-F238E27FC236}">
                <a16:creationId xmlns:a16="http://schemas.microsoft.com/office/drawing/2014/main" id="{EEE019BF-0AE4-48D4-9252-DCE69888F78B}"/>
              </a:ext>
            </a:extLst>
          </p:cNvPr>
          <p:cNvSpPr>
            <a:spLocks noGrp="1"/>
          </p:cNvSpPr>
          <p:nvPr>
            <p:ph sz="quarter" idx="34"/>
          </p:nvPr>
        </p:nvSpPr>
        <p:spPr/>
        <p:txBody>
          <a:bodyPr>
            <a:normAutofit/>
          </a:bodyPr>
          <a:lstStyle/>
          <a:p>
            <a:r>
              <a:rPr lang="en-US" dirty="0"/>
              <a:t>Instead of a singleton, a module can also expose a constructor function</a:t>
            </a:r>
          </a:p>
          <a:p>
            <a:endParaRPr lang="en-US" dirty="0"/>
          </a:p>
          <a:p>
            <a:endParaRPr lang="en-US" dirty="0"/>
          </a:p>
          <a:p>
            <a:endParaRPr lang="en-US" dirty="0"/>
          </a:p>
          <a:p>
            <a:endParaRPr lang="en-US" dirty="0"/>
          </a:p>
          <a:p>
            <a:endParaRPr lang="en-US" dirty="0"/>
          </a:p>
          <a:p>
            <a:r>
              <a:rPr lang="en-US" dirty="0"/>
              <a:t>We don’t execute the function at declaration time.</a:t>
            </a:r>
          </a:p>
          <a:p>
            <a:endParaRPr lang="en-US" b="1" dirty="0"/>
          </a:p>
        </p:txBody>
      </p:sp>
      <p:sp>
        <p:nvSpPr>
          <p:cNvPr id="5" name="Rectangle 2">
            <a:extLst>
              <a:ext uri="{FF2B5EF4-FFF2-40B4-BE49-F238E27FC236}">
                <a16:creationId xmlns:a16="http://schemas.microsoft.com/office/drawing/2014/main" id="{6070F373-B185-412E-909F-279BFCAB1A09}"/>
              </a:ext>
            </a:extLst>
          </p:cNvPr>
          <p:cNvSpPr>
            <a:spLocks noChangeArrowheads="1"/>
          </p:cNvSpPr>
          <p:nvPr/>
        </p:nvSpPr>
        <p:spPr bwMode="auto">
          <a:xfrm>
            <a:off x="1174173" y="2116829"/>
            <a:ext cx="3948545" cy="2192908"/>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1" u="none" strike="noStrike" cap="none" normalizeH="0" baseline="0">
                <a:ln>
                  <a:noFill/>
                </a:ln>
                <a:solidFill>
                  <a:srgbClr val="6272A4"/>
                </a:solidFill>
                <a:effectLst/>
                <a:latin typeface="JetBrains Mono"/>
              </a:rPr>
              <a:t>// Expose module as global variable</a:t>
            </a:r>
            <a:br>
              <a:rPr kumimoji="0" lang="en-US" altLang="en-US" sz="1050" b="0" i="1" u="none" strike="noStrike" cap="none" normalizeH="0" baseline="0">
                <a:ln>
                  <a:noFill/>
                </a:ln>
                <a:solidFill>
                  <a:srgbClr val="6272A4"/>
                </a:solidFill>
                <a:effectLst/>
                <a:latin typeface="JetBrains Mono"/>
              </a:rPr>
            </a:br>
            <a:r>
              <a:rPr kumimoji="0" lang="en-US" altLang="en-US" sz="1050" b="0" i="0" u="none" strike="noStrike" cap="none" normalizeH="0" baseline="0">
                <a:ln>
                  <a:noFill/>
                </a:ln>
                <a:solidFill>
                  <a:srgbClr val="FF79C6"/>
                </a:solidFill>
                <a:effectLst/>
                <a:latin typeface="JetBrains Mono"/>
              </a:rPr>
              <a:t>var </a:t>
            </a:r>
            <a:r>
              <a:rPr kumimoji="0" lang="en-US" altLang="en-US" sz="1050" b="0" i="1" u="none" strike="noStrike" cap="none" normalizeH="0" baseline="0">
                <a:ln>
                  <a:noFill/>
                </a:ln>
                <a:solidFill>
                  <a:srgbClr val="8BE9FD"/>
                </a:solidFill>
                <a:effectLst/>
                <a:latin typeface="JetBrains Mono"/>
              </a:rPr>
              <a:t>Module </a:t>
            </a:r>
            <a:r>
              <a:rPr kumimoji="0" lang="en-US" altLang="en-US" sz="1050" b="0" i="0" u="none" strike="noStrike" cap="none" normalizeH="0" baseline="0">
                <a:ln>
                  <a:noFill/>
                </a:ln>
                <a:solidFill>
                  <a:srgbClr val="FF79C6"/>
                </a:solidFill>
                <a:effectLst/>
                <a:latin typeface="JetBrains Mono"/>
              </a:rPr>
              <a:t>= function</a:t>
            </a:r>
            <a:r>
              <a:rPr kumimoji="0" lang="en-US" altLang="en-US" sz="1050" b="0" i="0" u="none" strike="noStrike" cap="none" normalizeH="0" baseline="0">
                <a:ln>
                  <a:noFill/>
                </a:ln>
                <a:solidFill>
                  <a:srgbClr val="F8F8F2"/>
                </a:solidFill>
                <a:effectLst/>
                <a:latin typeface="JetBrains Mono"/>
              </a:rPr>
              <a:t>(){</a:t>
            </a:r>
            <a:br>
              <a:rPr kumimoji="0" lang="en-US" altLang="en-US" sz="1050" b="0" i="0" u="none" strike="noStrike" cap="none" normalizeH="0" baseline="0">
                <a:ln>
                  <a:noFill/>
                </a:ln>
                <a:solidFill>
                  <a:srgbClr val="F8F8F2"/>
                </a:solidFill>
                <a:effectLst/>
                <a:latin typeface="JetBrains Mono"/>
              </a:rPr>
            </a:br>
            <a:br>
              <a:rPr kumimoji="0" lang="en-US" altLang="en-US" sz="1050" b="0" i="0" u="none" strike="noStrike" cap="none" normalizeH="0" baseline="0">
                <a:ln>
                  <a:noFill/>
                </a:ln>
                <a:solidFill>
                  <a:srgbClr val="F8F8F2"/>
                </a:solidFill>
                <a:effectLst/>
                <a:latin typeface="JetBrains Mono"/>
              </a:rPr>
            </a:br>
            <a:r>
              <a:rPr kumimoji="0" lang="en-US" altLang="en-US" sz="1050" b="0" i="0" u="none" strike="noStrike" cap="none" normalizeH="0" baseline="0">
                <a:ln>
                  <a:noFill/>
                </a:ln>
                <a:solidFill>
                  <a:srgbClr val="F8F8F2"/>
                </a:solidFill>
                <a:effectLst/>
                <a:latin typeface="JetBrains Mono"/>
              </a:rPr>
              <a:t>    </a:t>
            </a:r>
            <a:r>
              <a:rPr kumimoji="0" lang="en-US" altLang="en-US" sz="1050" b="0" i="1" u="none" strike="noStrike" cap="none" normalizeH="0" baseline="0">
                <a:ln>
                  <a:noFill/>
                </a:ln>
                <a:solidFill>
                  <a:srgbClr val="6272A4"/>
                </a:solidFill>
                <a:effectLst/>
                <a:latin typeface="JetBrains Mono"/>
              </a:rPr>
              <a:t>// Inner logic</a:t>
            </a:r>
            <a:br>
              <a:rPr kumimoji="0" lang="en-US" altLang="en-US" sz="1050" b="0" i="1" u="none" strike="noStrike" cap="none" normalizeH="0" baseline="0">
                <a:ln>
                  <a:noFill/>
                </a:ln>
                <a:solidFill>
                  <a:srgbClr val="6272A4"/>
                </a:solidFill>
                <a:effectLst/>
                <a:latin typeface="JetBrains Mono"/>
              </a:rPr>
            </a:br>
            <a:r>
              <a:rPr kumimoji="0" lang="en-US" altLang="en-US" sz="1050" b="0" i="1" u="none" strike="noStrike" cap="none" normalizeH="0" baseline="0">
                <a:ln>
                  <a:noFill/>
                </a:ln>
                <a:solidFill>
                  <a:srgbClr val="6272A4"/>
                </a:solidFill>
                <a:effectLst/>
                <a:latin typeface="JetBrains Mono"/>
              </a:rPr>
              <a:t>    </a:t>
            </a:r>
            <a:r>
              <a:rPr kumimoji="0" lang="en-US" altLang="en-US" sz="1050" b="0" i="0" u="none" strike="noStrike" cap="none" normalizeH="0" baseline="0">
                <a:ln>
                  <a:noFill/>
                </a:ln>
                <a:solidFill>
                  <a:srgbClr val="FF79C6"/>
                </a:solidFill>
                <a:effectLst/>
                <a:latin typeface="JetBrains Mono"/>
              </a:rPr>
              <a:t>function </a:t>
            </a:r>
            <a:r>
              <a:rPr kumimoji="0" lang="en-US" altLang="en-US" sz="1050" b="0" i="0" u="none" strike="noStrike" cap="none" normalizeH="0" baseline="0">
                <a:ln>
                  <a:noFill/>
                </a:ln>
                <a:solidFill>
                  <a:srgbClr val="50FA7B"/>
                </a:solidFill>
                <a:effectLst/>
                <a:latin typeface="JetBrains Mono"/>
              </a:rPr>
              <a:t>sayHello</a:t>
            </a:r>
            <a:r>
              <a:rPr kumimoji="0" lang="en-US" altLang="en-US" sz="1050" b="0" i="0" u="none" strike="noStrike" cap="none" normalizeH="0" baseline="0">
                <a:ln>
                  <a:noFill/>
                </a:ln>
                <a:solidFill>
                  <a:srgbClr val="F8F8F2"/>
                </a:solidFill>
                <a:effectLst/>
                <a:latin typeface="JetBrains Mono"/>
              </a:rPr>
              <a:t>(){</a:t>
            </a:r>
            <a:br>
              <a:rPr kumimoji="0" lang="en-US" altLang="en-US" sz="1050" b="0" i="0" u="none" strike="noStrike" cap="none" normalizeH="0" baseline="0">
                <a:ln>
                  <a:noFill/>
                </a:ln>
                <a:solidFill>
                  <a:srgbClr val="F8F8F2"/>
                </a:solidFill>
                <a:effectLst/>
                <a:latin typeface="JetBrains Mono"/>
              </a:rPr>
            </a:br>
            <a:r>
              <a:rPr kumimoji="0" lang="en-US" altLang="en-US" sz="1050" b="0" i="0" u="none" strike="noStrike" cap="none" normalizeH="0" baseline="0">
                <a:ln>
                  <a:noFill/>
                </a:ln>
                <a:solidFill>
                  <a:srgbClr val="F8F8F2"/>
                </a:solidFill>
                <a:effectLst/>
                <a:latin typeface="JetBrains Mono"/>
              </a:rPr>
              <a:t>        </a:t>
            </a:r>
            <a:r>
              <a:rPr kumimoji="0" lang="en-US" altLang="en-US" sz="1050" b="0" i="1" u="none" strike="noStrike" cap="none" normalizeH="0" baseline="0">
                <a:ln>
                  <a:noFill/>
                </a:ln>
                <a:solidFill>
                  <a:srgbClr val="8BE9FD"/>
                </a:solidFill>
                <a:effectLst/>
                <a:latin typeface="JetBrains Mono"/>
              </a:rPr>
              <a:t>console</a:t>
            </a:r>
            <a:r>
              <a:rPr kumimoji="0" lang="en-US" altLang="en-US" sz="1050" b="0" i="0" u="none" strike="noStrike" cap="none" normalizeH="0" baseline="0">
                <a:ln>
                  <a:noFill/>
                </a:ln>
                <a:solidFill>
                  <a:srgbClr val="F8F8F2"/>
                </a:solidFill>
                <a:effectLst/>
                <a:latin typeface="JetBrains Mono"/>
              </a:rPr>
              <a:t>.</a:t>
            </a:r>
            <a:r>
              <a:rPr kumimoji="0" lang="en-US" altLang="en-US" sz="1050" b="0" i="0" u="none" strike="noStrike" cap="none" normalizeH="0" baseline="0">
                <a:ln>
                  <a:noFill/>
                </a:ln>
                <a:solidFill>
                  <a:srgbClr val="50FA7B"/>
                </a:solidFill>
                <a:effectLst/>
                <a:latin typeface="JetBrains Mono"/>
              </a:rPr>
              <a:t>log</a:t>
            </a:r>
            <a:r>
              <a:rPr kumimoji="0" lang="en-US" altLang="en-US" sz="1050" b="0" i="0" u="none" strike="noStrike" cap="none" normalizeH="0" baseline="0">
                <a:ln>
                  <a:noFill/>
                </a:ln>
                <a:solidFill>
                  <a:srgbClr val="F8F8F2"/>
                </a:solidFill>
                <a:effectLst/>
                <a:latin typeface="JetBrains Mono"/>
              </a:rPr>
              <a:t>(</a:t>
            </a:r>
            <a:r>
              <a:rPr kumimoji="0" lang="en-US" altLang="en-US" sz="1050" b="0" i="0" u="none" strike="noStrike" cap="none" normalizeH="0" baseline="0">
                <a:ln>
                  <a:noFill/>
                </a:ln>
                <a:solidFill>
                  <a:srgbClr val="F1FA8C"/>
                </a:solidFill>
                <a:effectLst/>
                <a:latin typeface="JetBrains Mono"/>
              </a:rPr>
              <a:t>'Hello'</a:t>
            </a:r>
            <a:r>
              <a:rPr kumimoji="0" lang="en-US" altLang="en-US" sz="1050" b="0" i="0" u="none" strike="noStrike" cap="none" normalizeH="0" baseline="0">
                <a:ln>
                  <a:noFill/>
                </a:ln>
                <a:solidFill>
                  <a:srgbClr val="F8F8F2"/>
                </a:solidFill>
                <a:effectLst/>
                <a:latin typeface="JetBrains Mono"/>
              </a:rPr>
              <a:t>);</a:t>
            </a:r>
            <a:br>
              <a:rPr kumimoji="0" lang="en-US" altLang="en-US" sz="1050" b="0" i="0" u="none" strike="noStrike" cap="none" normalizeH="0" baseline="0">
                <a:ln>
                  <a:noFill/>
                </a:ln>
                <a:solidFill>
                  <a:srgbClr val="F8F8F2"/>
                </a:solidFill>
                <a:effectLst/>
                <a:latin typeface="JetBrains Mono"/>
              </a:rPr>
            </a:br>
            <a:r>
              <a:rPr kumimoji="0" lang="en-US" altLang="en-US" sz="1050" b="0" i="0" u="none" strike="noStrike" cap="none" normalizeH="0" baseline="0">
                <a:ln>
                  <a:noFill/>
                </a:ln>
                <a:solidFill>
                  <a:srgbClr val="F8F8F2"/>
                </a:solidFill>
                <a:effectLst/>
                <a:latin typeface="JetBrains Mono"/>
              </a:rPr>
              <a:t>    }</a:t>
            </a:r>
            <a:br>
              <a:rPr kumimoji="0" lang="en-US" altLang="en-US" sz="1050" b="0" i="0" u="none" strike="noStrike" cap="none" normalizeH="0" baseline="0">
                <a:ln>
                  <a:noFill/>
                </a:ln>
                <a:solidFill>
                  <a:srgbClr val="F8F8F2"/>
                </a:solidFill>
                <a:effectLst/>
                <a:latin typeface="JetBrains Mono"/>
              </a:rPr>
            </a:br>
            <a:br>
              <a:rPr kumimoji="0" lang="en-US" altLang="en-US" sz="1050" b="0" i="0" u="none" strike="noStrike" cap="none" normalizeH="0" baseline="0">
                <a:ln>
                  <a:noFill/>
                </a:ln>
                <a:solidFill>
                  <a:srgbClr val="F8F8F2"/>
                </a:solidFill>
                <a:effectLst/>
                <a:latin typeface="JetBrains Mono"/>
              </a:rPr>
            </a:br>
            <a:r>
              <a:rPr kumimoji="0" lang="en-US" altLang="en-US" sz="1050" b="0" i="0" u="none" strike="noStrike" cap="none" normalizeH="0" baseline="0">
                <a:ln>
                  <a:noFill/>
                </a:ln>
                <a:solidFill>
                  <a:srgbClr val="F8F8F2"/>
                </a:solidFill>
                <a:effectLst/>
                <a:latin typeface="JetBrains Mono"/>
              </a:rPr>
              <a:t>    </a:t>
            </a:r>
            <a:r>
              <a:rPr kumimoji="0" lang="en-US" altLang="en-US" sz="1050" b="0" i="1" u="none" strike="noStrike" cap="none" normalizeH="0" baseline="0">
                <a:ln>
                  <a:noFill/>
                </a:ln>
                <a:solidFill>
                  <a:srgbClr val="6272A4"/>
                </a:solidFill>
                <a:effectLst/>
                <a:latin typeface="JetBrains Mono"/>
              </a:rPr>
              <a:t>// Expose API</a:t>
            </a:r>
            <a:br>
              <a:rPr kumimoji="0" lang="en-US" altLang="en-US" sz="1050" b="0" i="1" u="none" strike="noStrike" cap="none" normalizeH="0" baseline="0">
                <a:ln>
                  <a:noFill/>
                </a:ln>
                <a:solidFill>
                  <a:srgbClr val="6272A4"/>
                </a:solidFill>
                <a:effectLst/>
                <a:latin typeface="JetBrains Mono"/>
              </a:rPr>
            </a:br>
            <a:r>
              <a:rPr kumimoji="0" lang="en-US" altLang="en-US" sz="1050" b="0" i="1" u="none" strike="noStrike" cap="none" normalizeH="0" baseline="0">
                <a:ln>
                  <a:noFill/>
                </a:ln>
                <a:solidFill>
                  <a:srgbClr val="6272A4"/>
                </a:solidFill>
                <a:effectLst/>
                <a:latin typeface="JetBrains Mono"/>
              </a:rPr>
              <a:t>    </a:t>
            </a:r>
            <a:r>
              <a:rPr kumimoji="0" lang="en-US" altLang="en-US" sz="1050" b="0" i="0" u="none" strike="noStrike" cap="none" normalizeH="0" baseline="0">
                <a:ln>
                  <a:noFill/>
                </a:ln>
                <a:solidFill>
                  <a:srgbClr val="FF79C6"/>
                </a:solidFill>
                <a:effectLst/>
                <a:latin typeface="JetBrains Mono"/>
              </a:rPr>
              <a:t>return </a:t>
            </a:r>
            <a:r>
              <a:rPr kumimoji="0" lang="en-US" altLang="en-US" sz="1050" b="0" i="0" u="none" strike="noStrike" cap="none" normalizeH="0" baseline="0">
                <a:ln>
                  <a:noFill/>
                </a:ln>
                <a:solidFill>
                  <a:srgbClr val="F8F8F2"/>
                </a:solidFill>
                <a:effectLst/>
                <a:latin typeface="JetBrains Mono"/>
              </a:rPr>
              <a:t>{</a:t>
            </a:r>
            <a:br>
              <a:rPr kumimoji="0" lang="en-US" altLang="en-US" sz="1050" b="0" i="0" u="none" strike="noStrike" cap="none" normalizeH="0" baseline="0">
                <a:ln>
                  <a:noFill/>
                </a:ln>
                <a:solidFill>
                  <a:srgbClr val="F8F8F2"/>
                </a:solidFill>
                <a:effectLst/>
                <a:latin typeface="JetBrains Mono"/>
              </a:rPr>
            </a:br>
            <a:r>
              <a:rPr kumimoji="0" lang="en-US" altLang="en-US" sz="1050" b="0" i="0" u="none" strike="noStrike" cap="none" normalizeH="0" baseline="0">
                <a:ln>
                  <a:noFill/>
                </a:ln>
                <a:solidFill>
                  <a:srgbClr val="F8F8F2"/>
                </a:solidFill>
                <a:effectLst/>
                <a:latin typeface="JetBrains Mono"/>
              </a:rPr>
              <a:t>        </a:t>
            </a:r>
            <a:r>
              <a:rPr kumimoji="0" lang="en-US" altLang="en-US" sz="1050" b="0" i="0" u="none" strike="noStrike" cap="none" normalizeH="0" baseline="0">
                <a:ln>
                  <a:noFill/>
                </a:ln>
                <a:solidFill>
                  <a:srgbClr val="50FA7B"/>
                </a:solidFill>
                <a:effectLst/>
                <a:latin typeface="JetBrains Mono"/>
              </a:rPr>
              <a:t>sayHello</a:t>
            </a:r>
            <a:r>
              <a:rPr kumimoji="0" lang="en-US" altLang="en-US" sz="1050" b="0" i="0" u="none" strike="noStrike" cap="none" normalizeH="0" baseline="0">
                <a:ln>
                  <a:noFill/>
                </a:ln>
                <a:solidFill>
                  <a:srgbClr val="FF79C6"/>
                </a:solidFill>
                <a:effectLst/>
                <a:latin typeface="JetBrains Mono"/>
              </a:rPr>
              <a:t>: </a:t>
            </a:r>
            <a:r>
              <a:rPr kumimoji="0" lang="en-US" altLang="en-US" sz="1050" b="0" i="0" u="none" strike="noStrike" cap="none" normalizeH="0" baseline="0">
                <a:ln>
                  <a:noFill/>
                </a:ln>
                <a:solidFill>
                  <a:srgbClr val="50FA7B"/>
                </a:solidFill>
                <a:effectLst/>
                <a:latin typeface="JetBrains Mono"/>
              </a:rPr>
              <a:t>sayHello</a:t>
            </a:r>
            <a:br>
              <a:rPr kumimoji="0" lang="en-US" altLang="en-US" sz="1050" b="0" i="0" u="none" strike="noStrike" cap="none" normalizeH="0" baseline="0">
                <a:ln>
                  <a:noFill/>
                </a:ln>
                <a:solidFill>
                  <a:srgbClr val="50FA7B"/>
                </a:solidFill>
                <a:effectLst/>
                <a:latin typeface="JetBrains Mono"/>
              </a:rPr>
            </a:br>
            <a:r>
              <a:rPr kumimoji="0" lang="en-US" altLang="en-US" sz="1050" b="0" i="0" u="none" strike="noStrike" cap="none" normalizeH="0" baseline="0">
                <a:ln>
                  <a:noFill/>
                </a:ln>
                <a:solidFill>
                  <a:srgbClr val="50FA7B"/>
                </a:solidFill>
                <a:effectLst/>
                <a:latin typeface="JetBrains Mono"/>
              </a:rPr>
              <a:t>    </a:t>
            </a:r>
            <a:r>
              <a:rPr kumimoji="0" lang="en-US" altLang="en-US" sz="1050" b="0" i="0" u="none" strike="noStrike" cap="none" normalizeH="0" baseline="0">
                <a:ln>
                  <a:noFill/>
                </a:ln>
                <a:solidFill>
                  <a:srgbClr val="F8F8F2"/>
                </a:solidFill>
                <a:effectLst/>
                <a:latin typeface="JetBrains Mono"/>
              </a:rPr>
              <a:t>}</a:t>
            </a:r>
            <a:br>
              <a:rPr kumimoji="0" lang="en-US" altLang="en-US" sz="1050" b="0" i="0" u="none" strike="noStrike" cap="none" normalizeH="0" baseline="0">
                <a:ln>
                  <a:noFill/>
                </a:ln>
                <a:solidFill>
                  <a:srgbClr val="F8F8F2"/>
                </a:solidFill>
                <a:effectLst/>
                <a:latin typeface="JetBrains Mono"/>
              </a:rPr>
            </a:br>
            <a:r>
              <a:rPr kumimoji="0" lang="en-US" altLang="en-US" sz="1050" b="0" i="0" u="none" strike="noStrike" cap="none" normalizeH="0" baseline="0">
                <a:ln>
                  <a:noFill/>
                </a:ln>
                <a:solidFill>
                  <a:srgbClr val="F8F8F2"/>
                </a:solidFill>
                <a:effectLst/>
                <a:latin typeface="JetBrains Mono"/>
              </a:rPr>
              <a:t>}</a:t>
            </a:r>
            <a:endParaRPr kumimoji="0" lang="en-US" altLang="en-US" sz="2400" b="0" i="0" u="none" strike="noStrike" cap="none" normalizeH="0" baseline="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2B79C4C2-D4F9-45B1-8D14-17303776AD3F}"/>
              </a:ext>
            </a:extLst>
          </p:cNvPr>
          <p:cNvSpPr>
            <a:spLocks noChangeArrowheads="1"/>
          </p:cNvSpPr>
          <p:nvPr/>
        </p:nvSpPr>
        <p:spPr bwMode="auto">
          <a:xfrm>
            <a:off x="1174173" y="5271675"/>
            <a:ext cx="3948545" cy="646331"/>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79C6"/>
                </a:solidFill>
                <a:effectLst/>
                <a:latin typeface="JetBrains Mono"/>
              </a:rPr>
              <a:t>var module = new </a:t>
            </a:r>
            <a:r>
              <a:rPr kumimoji="0" lang="en-US" altLang="en-US" sz="1200" b="0" i="1" u="none" strike="noStrike" cap="none" normalizeH="0" baseline="0">
                <a:ln>
                  <a:noFill/>
                </a:ln>
                <a:solidFill>
                  <a:srgbClr val="8BE9FD"/>
                </a:solidFill>
                <a:effectLst/>
                <a:latin typeface="JetBrains Mono"/>
              </a:rPr>
              <a:t>Module</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F79C6"/>
                </a:solidFill>
                <a:effectLst/>
                <a:latin typeface="JetBrains Mono"/>
              </a:rPr>
              <a:t>module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50FA7B"/>
                </a:solidFill>
                <a:effectLst/>
                <a:latin typeface="JetBrains Mono"/>
              </a:rPr>
              <a:t>sayHello</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1" u="none" strike="noStrike" cap="none" normalizeH="0" baseline="0">
                <a:ln>
                  <a:noFill/>
                </a:ln>
                <a:solidFill>
                  <a:srgbClr val="6272A4"/>
                </a:solidFill>
                <a:effectLst/>
                <a:latin typeface="JetBrains Mono"/>
              </a:rPr>
              <a:t>// =&gt; Hello</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42675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89967-78F5-48AD-8484-8ECA93A22A80}"/>
              </a:ext>
            </a:extLst>
          </p:cNvPr>
          <p:cNvSpPr>
            <a:spLocks noGrp="1"/>
          </p:cNvSpPr>
          <p:nvPr>
            <p:ph type="title"/>
          </p:nvPr>
        </p:nvSpPr>
        <p:spPr/>
        <p:txBody>
          <a:bodyPr/>
          <a:lstStyle/>
          <a:p>
            <a:r>
              <a:rPr lang="en-US" dirty="0"/>
              <a:t>Revealing Module (3)</a:t>
            </a:r>
          </a:p>
        </p:txBody>
      </p:sp>
      <p:sp>
        <p:nvSpPr>
          <p:cNvPr id="3" name="Content Placeholder 2">
            <a:extLst>
              <a:ext uri="{FF2B5EF4-FFF2-40B4-BE49-F238E27FC236}">
                <a16:creationId xmlns:a16="http://schemas.microsoft.com/office/drawing/2014/main" id="{EEE019BF-0AE4-48D4-9252-DCE69888F78B}"/>
              </a:ext>
            </a:extLst>
          </p:cNvPr>
          <p:cNvSpPr>
            <a:spLocks noGrp="1"/>
          </p:cNvSpPr>
          <p:nvPr>
            <p:ph sz="quarter" idx="34"/>
          </p:nvPr>
        </p:nvSpPr>
        <p:spPr/>
        <p:txBody>
          <a:bodyPr>
            <a:normAutofit/>
          </a:bodyPr>
          <a:lstStyle/>
          <a:p>
            <a:r>
              <a:rPr lang="en-US" dirty="0"/>
              <a:t>The Revealing Module pattern offers similar benefits as an IIFE</a:t>
            </a:r>
          </a:p>
          <a:p>
            <a:r>
              <a:rPr lang="en-US" dirty="0"/>
              <a:t>But again does not offer a mechanism for dependency management.</a:t>
            </a:r>
          </a:p>
          <a:p>
            <a:r>
              <a:rPr lang="en-US" dirty="0"/>
              <a:t>As JavaScript evolved, many more different syntaxes were invented for defining modules, each with  their own benefits and downsides.</a:t>
            </a:r>
          </a:p>
          <a:p>
            <a:r>
              <a:rPr lang="en-US" dirty="0"/>
              <a:t>We call them module formats.</a:t>
            </a:r>
          </a:p>
        </p:txBody>
      </p:sp>
    </p:spTree>
    <p:extLst>
      <p:ext uri="{BB962C8B-B14F-4D97-AF65-F5344CB8AC3E}">
        <p14:creationId xmlns:p14="http://schemas.microsoft.com/office/powerpoint/2010/main" val="4151147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625D6F-9941-4DEB-B528-CD062EE2DA58}"/>
              </a:ext>
            </a:extLst>
          </p:cNvPr>
          <p:cNvSpPr>
            <a:spLocks noGrp="1"/>
          </p:cNvSpPr>
          <p:nvPr>
            <p:ph type="title"/>
          </p:nvPr>
        </p:nvSpPr>
        <p:spPr/>
        <p:txBody>
          <a:bodyPr/>
          <a:lstStyle/>
          <a:p>
            <a:r>
              <a:rPr lang="en-US" dirty="0"/>
              <a:t>Different Module Format</a:t>
            </a:r>
          </a:p>
        </p:txBody>
      </p:sp>
      <p:sp>
        <p:nvSpPr>
          <p:cNvPr id="5" name="Content Placeholder 4">
            <a:extLst>
              <a:ext uri="{FF2B5EF4-FFF2-40B4-BE49-F238E27FC236}">
                <a16:creationId xmlns:a16="http://schemas.microsoft.com/office/drawing/2014/main" id="{C2E79B58-B5EE-49F7-86B4-8F0C6F8C63FC}"/>
              </a:ext>
            </a:extLst>
          </p:cNvPr>
          <p:cNvSpPr>
            <a:spLocks noGrp="1"/>
          </p:cNvSpPr>
          <p:nvPr>
            <p:ph sz="quarter" idx="10"/>
          </p:nvPr>
        </p:nvSpPr>
        <p:spPr/>
        <p:txBody>
          <a:bodyPr/>
          <a:lstStyle/>
          <a:p>
            <a:r>
              <a:rPr lang="en-US" dirty="0"/>
              <a:t>Asynchronous Module Definition (AMD)</a:t>
            </a:r>
          </a:p>
        </p:txBody>
      </p:sp>
      <p:sp>
        <p:nvSpPr>
          <p:cNvPr id="6" name="Content Placeholder 5">
            <a:extLst>
              <a:ext uri="{FF2B5EF4-FFF2-40B4-BE49-F238E27FC236}">
                <a16:creationId xmlns:a16="http://schemas.microsoft.com/office/drawing/2014/main" id="{F73CBC66-55BF-4DEA-A2B6-F4C26CEA5948}"/>
              </a:ext>
            </a:extLst>
          </p:cNvPr>
          <p:cNvSpPr>
            <a:spLocks noGrp="1"/>
          </p:cNvSpPr>
          <p:nvPr>
            <p:ph sz="quarter" idx="12"/>
          </p:nvPr>
        </p:nvSpPr>
        <p:spPr/>
        <p:txBody>
          <a:bodyPr/>
          <a:lstStyle/>
          <a:p>
            <a:r>
              <a:rPr lang="en-US" dirty="0"/>
              <a:t>The AMD format is used in browsers</a:t>
            </a:r>
          </a:p>
          <a:p>
            <a:r>
              <a:rPr lang="en-US" dirty="0"/>
              <a:t>Using </a:t>
            </a:r>
            <a:r>
              <a:rPr lang="en-US" b="1" dirty="0"/>
              <a:t>define </a:t>
            </a:r>
            <a:r>
              <a:rPr lang="en-US" dirty="0"/>
              <a:t>function to define modules</a:t>
            </a:r>
          </a:p>
          <a:p>
            <a:r>
              <a:rPr lang="en-US" dirty="0"/>
              <a:t>AMD implementations load smaller JavaScript files, and then only when they are needed</a:t>
            </a:r>
          </a:p>
        </p:txBody>
      </p:sp>
      <p:sp>
        <p:nvSpPr>
          <p:cNvPr id="7" name="Content Placeholder 6">
            <a:extLst>
              <a:ext uri="{FF2B5EF4-FFF2-40B4-BE49-F238E27FC236}">
                <a16:creationId xmlns:a16="http://schemas.microsoft.com/office/drawing/2014/main" id="{DF0BA4BF-F53E-445E-B4A9-9EC4E74A135C}"/>
              </a:ext>
            </a:extLst>
          </p:cNvPr>
          <p:cNvSpPr>
            <a:spLocks noGrp="1"/>
          </p:cNvSpPr>
          <p:nvPr>
            <p:ph sz="quarter" idx="30"/>
          </p:nvPr>
        </p:nvSpPr>
        <p:spPr/>
        <p:txBody>
          <a:bodyPr/>
          <a:lstStyle/>
          <a:p>
            <a:endParaRPr lang="en-US"/>
          </a:p>
        </p:txBody>
      </p:sp>
      <p:pic>
        <p:nvPicPr>
          <p:cNvPr id="9" name="Content Placeholder 8">
            <a:extLst>
              <a:ext uri="{FF2B5EF4-FFF2-40B4-BE49-F238E27FC236}">
                <a16:creationId xmlns:a16="http://schemas.microsoft.com/office/drawing/2014/main" id="{3B9B1E82-9D10-413D-880E-10ED091C4684}"/>
              </a:ext>
            </a:extLst>
          </p:cNvPr>
          <p:cNvPicPr>
            <a:picLocks noGrp="1" noChangeAspect="1"/>
          </p:cNvPicPr>
          <p:nvPr>
            <p:ph sz="quarter" idx="31"/>
          </p:nvPr>
        </p:nvPicPr>
        <p:blipFill>
          <a:blip r:embed="rId2"/>
          <a:stretch>
            <a:fillRect/>
          </a:stretch>
        </p:blipFill>
        <p:spPr>
          <a:xfrm>
            <a:off x="8964613" y="2058021"/>
            <a:ext cx="2389187" cy="825846"/>
          </a:xfrm>
          <a:prstGeom prst="rect">
            <a:avLst/>
          </a:prstGeom>
        </p:spPr>
      </p:pic>
    </p:spTree>
    <p:extLst>
      <p:ext uri="{BB962C8B-B14F-4D97-AF65-F5344CB8AC3E}">
        <p14:creationId xmlns:p14="http://schemas.microsoft.com/office/powerpoint/2010/main" val="456407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C586F3-C48D-4D91-A278-E55FB58A461C}"/>
              </a:ext>
            </a:extLst>
          </p:cNvPr>
          <p:cNvSpPr>
            <a:spLocks noGrp="1"/>
          </p:cNvSpPr>
          <p:nvPr>
            <p:ph type="title"/>
          </p:nvPr>
        </p:nvSpPr>
        <p:spPr/>
        <p:txBody>
          <a:bodyPr/>
          <a:lstStyle/>
          <a:p>
            <a:r>
              <a:rPr lang="en-US" dirty="0"/>
              <a:t>AMD</a:t>
            </a:r>
          </a:p>
        </p:txBody>
      </p:sp>
      <p:sp>
        <p:nvSpPr>
          <p:cNvPr id="6" name="Content Placeholder 5">
            <a:extLst>
              <a:ext uri="{FF2B5EF4-FFF2-40B4-BE49-F238E27FC236}">
                <a16:creationId xmlns:a16="http://schemas.microsoft.com/office/drawing/2014/main" id="{3A442C6E-653F-40EB-8BDB-FA8843B2CE03}"/>
              </a:ext>
            </a:extLst>
          </p:cNvPr>
          <p:cNvSpPr>
            <a:spLocks noGrp="1"/>
          </p:cNvSpPr>
          <p:nvPr>
            <p:ph sz="quarter" idx="34"/>
          </p:nvPr>
        </p:nvSpPr>
        <p:spPr/>
        <p:txBody>
          <a:bodyPr/>
          <a:lstStyle/>
          <a:p>
            <a:r>
              <a:rPr lang="en-US" dirty="0"/>
              <a:t>The AMD format is used in browsers and uses a define function to define modules</a:t>
            </a:r>
          </a:p>
          <a:p>
            <a:endParaRPr lang="en-US" dirty="0"/>
          </a:p>
          <a:p>
            <a:endParaRPr lang="en-US" dirty="0"/>
          </a:p>
          <a:p>
            <a:endParaRPr lang="en-US" dirty="0"/>
          </a:p>
          <a:p>
            <a:endParaRPr lang="en-US" dirty="0"/>
          </a:p>
          <a:p>
            <a:r>
              <a:rPr lang="en-US" dirty="0"/>
              <a:t>AMD implementation allow developers to encapsulate code in smaller, more logically-organized files</a:t>
            </a:r>
          </a:p>
        </p:txBody>
      </p:sp>
      <p:sp>
        <p:nvSpPr>
          <p:cNvPr id="9" name="Rectangle 3">
            <a:extLst>
              <a:ext uri="{FF2B5EF4-FFF2-40B4-BE49-F238E27FC236}">
                <a16:creationId xmlns:a16="http://schemas.microsoft.com/office/drawing/2014/main" id="{96A31309-8D6A-4CFC-824E-89599AAC4420}"/>
              </a:ext>
            </a:extLst>
          </p:cNvPr>
          <p:cNvSpPr>
            <a:spLocks noChangeArrowheads="1"/>
          </p:cNvSpPr>
          <p:nvPr/>
        </p:nvSpPr>
        <p:spPr bwMode="auto">
          <a:xfrm>
            <a:off x="1184565" y="2306149"/>
            <a:ext cx="4301836" cy="1569660"/>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rgbClr val="6272A4"/>
                </a:solidFill>
                <a:effectLst/>
                <a:latin typeface="JetBrains Mono"/>
              </a:rPr>
              <a:t>//Calling define with a dependency array and a factory function</a:t>
            </a:r>
            <a:br>
              <a:rPr kumimoji="0" lang="en-US" altLang="en-US" sz="1200" b="0" i="1" u="none" strike="noStrike" cap="none" normalizeH="0" baseline="0" dirty="0">
                <a:ln>
                  <a:noFill/>
                </a:ln>
                <a:solidFill>
                  <a:srgbClr val="6272A4"/>
                </a:solidFill>
                <a:effectLst/>
                <a:latin typeface="JetBrains Mono"/>
              </a:rPr>
            </a:br>
            <a:r>
              <a:rPr kumimoji="0" lang="en-US" altLang="en-US" sz="1200" b="0" i="0" u="none" strike="noStrike" cap="none" normalizeH="0" baseline="0" dirty="0">
                <a:ln>
                  <a:noFill/>
                </a:ln>
                <a:solidFill>
                  <a:srgbClr val="F8F8F2"/>
                </a:solidFill>
                <a:effectLst/>
                <a:latin typeface="JetBrains Mono"/>
              </a:rPr>
              <a:t>define([</a:t>
            </a:r>
            <a:r>
              <a:rPr kumimoji="0" lang="en-US" altLang="en-US" sz="1200" b="0" i="0" u="none" strike="noStrike" cap="none" normalizeH="0" baseline="0" dirty="0">
                <a:ln>
                  <a:noFill/>
                </a:ln>
                <a:solidFill>
                  <a:srgbClr val="F1FA8C"/>
                </a:solidFill>
                <a:effectLst/>
                <a:latin typeface="JetBrains Mono"/>
              </a:rPr>
              <a:t>'</a:t>
            </a:r>
            <a:r>
              <a:rPr kumimoji="0" lang="en-US" altLang="en-US" sz="1200" b="0" i="0" u="none" strike="noStrike" cap="none" normalizeH="0" baseline="0" dirty="0" err="1">
                <a:ln>
                  <a:noFill/>
                </a:ln>
                <a:solidFill>
                  <a:srgbClr val="F1FA8C"/>
                </a:solidFill>
                <a:effectLst/>
                <a:latin typeface="JetBrains Mono"/>
              </a:rPr>
              <a:t>jquery</a:t>
            </a:r>
            <a:r>
              <a:rPr kumimoji="0" lang="en-US" altLang="en-US" sz="1200" b="0" i="0" u="none" strike="noStrike" cap="none" normalizeH="0" baseline="0" dirty="0">
                <a:ln>
                  <a:noFill/>
                </a:ln>
                <a:solidFill>
                  <a:srgbClr val="F1FA8C"/>
                </a:solidFill>
                <a:effectLst/>
                <a:latin typeface="JetBrains Mono"/>
              </a:rPr>
              <a:t>'</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1FA8C"/>
                </a:solidFill>
                <a:effectLst/>
                <a:latin typeface="JetBrains Mono"/>
              </a:rPr>
              <a:t>'underscore'</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1FA8C"/>
                </a:solidFill>
                <a:effectLst/>
                <a:latin typeface="JetBrains Mono"/>
              </a:rPr>
              <a:t>'libs/utils'</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function</a:t>
            </a:r>
            <a:r>
              <a:rPr kumimoji="0" lang="en-US" altLang="en-US" sz="1200" b="0" i="0" u="none" strike="noStrike" cap="none" normalizeH="0" baseline="0" dirty="0">
                <a:ln>
                  <a:noFill/>
                </a:ln>
                <a:solidFill>
                  <a:srgbClr val="F8F8F2"/>
                </a:solidFill>
                <a:effectLst/>
                <a:latin typeface="JetBrains Mono"/>
              </a:rPr>
              <a:t>(</a:t>
            </a:r>
            <a:r>
              <a:rPr kumimoji="0" lang="en-US" altLang="en-US" sz="1200" b="0" i="1" u="none" strike="noStrike" cap="none" normalizeH="0" baseline="0" dirty="0">
                <a:ln>
                  <a:noFill/>
                </a:ln>
                <a:solidFill>
                  <a:srgbClr val="FFB86C"/>
                </a:solidFill>
                <a:effectLst/>
                <a:latin typeface="JetBrains Mono"/>
              </a:rPr>
              <a:t>$</a:t>
            </a: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FFB86C"/>
                </a:solidFill>
                <a:effectLst/>
                <a:latin typeface="JetBrains Mono"/>
              </a:rPr>
              <a:t>_</a:t>
            </a: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FFB86C"/>
                </a:solidFill>
                <a:effectLst/>
                <a:latin typeface="JetBrains Mono"/>
              </a:rPr>
              <a:t>Utils</a:t>
            </a:r>
            <a:r>
              <a:rPr kumimoji="0" lang="en-US" altLang="en-US" sz="1200" b="0" i="0" u="none" strike="noStrike" cap="none" normalizeH="0" baseline="0" dirty="0">
                <a:ln>
                  <a:noFill/>
                </a:ln>
                <a:solidFill>
                  <a:srgbClr val="F8F8F2"/>
                </a:solidFill>
                <a:effectLst/>
                <a:latin typeface="JetBrains Mono"/>
              </a:rPr>
              <a:t>) {</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6272A4"/>
                </a:solidFill>
                <a:effectLst/>
                <a:latin typeface="JetBrains Mono"/>
              </a:rPr>
              <a:t>//Define the module value by returning a value.</a:t>
            </a:r>
            <a:br>
              <a:rPr kumimoji="0" lang="en-US" altLang="en-US" sz="1200" b="0" i="1" u="none" strike="noStrike" cap="none" normalizeH="0" baseline="0" dirty="0">
                <a:ln>
                  <a:noFill/>
                </a:ln>
                <a:solidFill>
                  <a:srgbClr val="6272A4"/>
                </a:solidFill>
                <a:effectLst/>
                <a:latin typeface="JetBrains Mono"/>
              </a:rPr>
            </a:br>
            <a:r>
              <a:rPr kumimoji="0" lang="en-US" altLang="en-US" sz="1200" b="0" i="1" u="none" strike="noStrike" cap="none" normalizeH="0" baseline="0" dirty="0">
                <a:ln>
                  <a:noFill/>
                </a:ln>
                <a:solidFill>
                  <a:srgbClr val="6272A4"/>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var </a:t>
            </a:r>
            <a:r>
              <a:rPr kumimoji="0" lang="en-US" altLang="en-US" sz="1200" b="0" i="0" u="none" strike="noStrike" cap="none" normalizeH="0" baseline="0" dirty="0">
                <a:ln>
                  <a:noFill/>
                </a:ln>
                <a:solidFill>
                  <a:srgbClr val="F8F8F2"/>
                </a:solidFill>
                <a:effectLst/>
                <a:latin typeface="JetBrains Mono"/>
              </a:rPr>
              <a:t>obj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6272A4"/>
                </a:solidFill>
                <a:effectLst/>
                <a:latin typeface="JetBrains Mono"/>
              </a:rPr>
              <a:t>//...</a:t>
            </a:r>
            <a:br>
              <a:rPr kumimoji="0" lang="en-US" altLang="en-US" sz="1200" b="0" i="1" u="none" strike="noStrike" cap="none" normalizeH="0" baseline="0" dirty="0">
                <a:ln>
                  <a:noFill/>
                </a:ln>
                <a:solidFill>
                  <a:srgbClr val="6272A4"/>
                </a:solidFill>
                <a:effectLst/>
                <a:latin typeface="JetBrains Mono"/>
              </a:rPr>
            </a:br>
            <a:r>
              <a:rPr kumimoji="0" lang="en-US" altLang="en-US" sz="1200" b="0" i="1" u="none" strike="noStrike" cap="none" normalizeH="0" baseline="0" dirty="0">
                <a:ln>
                  <a:noFill/>
                </a:ln>
                <a:solidFill>
                  <a:srgbClr val="6272A4"/>
                </a:solidFill>
                <a:effectLst/>
                <a:latin typeface="JetBrains Mono"/>
              </a:rPr>
              <a:t>    </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return </a:t>
            </a:r>
            <a:r>
              <a:rPr kumimoji="0" lang="en-US" altLang="en-US" sz="1200" b="0" i="0" u="none" strike="noStrike" cap="none" normalizeH="0" baseline="0" dirty="0">
                <a:ln>
                  <a:noFill/>
                </a:ln>
                <a:solidFill>
                  <a:srgbClr val="F8F8F2"/>
                </a:solidFill>
                <a:effectLst/>
                <a:latin typeface="JetBrains Mono"/>
              </a:rPr>
              <a:t>obj;</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896815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4C8CF-4628-41C8-8A07-D8164D8E3EAD}"/>
              </a:ext>
            </a:extLst>
          </p:cNvPr>
          <p:cNvSpPr>
            <a:spLocks noGrp="1"/>
          </p:cNvSpPr>
          <p:nvPr>
            <p:ph type="title"/>
          </p:nvPr>
        </p:nvSpPr>
        <p:spPr/>
        <p:txBody>
          <a:bodyPr/>
          <a:lstStyle/>
          <a:p>
            <a:r>
              <a:rPr lang="en-US" dirty="0"/>
              <a:t>AMD (2)</a:t>
            </a:r>
          </a:p>
        </p:txBody>
      </p:sp>
      <p:sp>
        <p:nvSpPr>
          <p:cNvPr id="3" name="Content Placeholder 2">
            <a:extLst>
              <a:ext uri="{FF2B5EF4-FFF2-40B4-BE49-F238E27FC236}">
                <a16:creationId xmlns:a16="http://schemas.microsoft.com/office/drawing/2014/main" id="{344ADB34-9F61-4C59-BFF7-096A79848449}"/>
              </a:ext>
            </a:extLst>
          </p:cNvPr>
          <p:cNvSpPr>
            <a:spLocks noGrp="1"/>
          </p:cNvSpPr>
          <p:nvPr>
            <p:ph sz="quarter" idx="34"/>
          </p:nvPr>
        </p:nvSpPr>
        <p:spPr/>
        <p:txBody>
          <a:bodyPr/>
          <a:lstStyle/>
          <a:p>
            <a:r>
              <a:rPr lang="en-US" dirty="0"/>
              <a:t>AMD provides some </a:t>
            </a:r>
            <a:r>
              <a:rPr lang="en-US" dirty="0" err="1"/>
              <a:t>CommonJS</a:t>
            </a:r>
            <a:r>
              <a:rPr lang="en-US" dirty="0"/>
              <a:t> interoperability. It allows for using a similar </a:t>
            </a:r>
            <a:r>
              <a:rPr lang="en-US" b="1" dirty="0"/>
              <a:t>exports</a:t>
            </a:r>
            <a:r>
              <a:rPr lang="en-US" dirty="0"/>
              <a:t> and </a:t>
            </a:r>
            <a:r>
              <a:rPr lang="en-US" b="1" dirty="0"/>
              <a:t>require()</a:t>
            </a:r>
          </a:p>
          <a:p>
            <a:endParaRPr lang="en-US" b="1" dirty="0"/>
          </a:p>
          <a:p>
            <a:endParaRPr lang="en-US" b="1" dirty="0"/>
          </a:p>
          <a:p>
            <a:r>
              <a:rPr lang="en-US" b="1" dirty="0"/>
              <a:t>Demo: </a:t>
            </a:r>
            <a:r>
              <a:rPr lang="en-US" dirty="0">
                <a:hlinkClick r:id="rId2"/>
              </a:rPr>
              <a:t>https://repl.it/@vuilendi/amd-example</a:t>
            </a:r>
            <a:endParaRPr lang="en-US" b="1" dirty="0"/>
          </a:p>
        </p:txBody>
      </p:sp>
      <p:sp>
        <p:nvSpPr>
          <p:cNvPr id="4" name="Rectangle 1">
            <a:extLst>
              <a:ext uri="{FF2B5EF4-FFF2-40B4-BE49-F238E27FC236}">
                <a16:creationId xmlns:a16="http://schemas.microsoft.com/office/drawing/2014/main" id="{A60928E0-7CE3-4808-9D57-9635271C9CED}"/>
              </a:ext>
            </a:extLst>
          </p:cNvPr>
          <p:cNvSpPr>
            <a:spLocks noChangeArrowheads="1"/>
          </p:cNvSpPr>
          <p:nvPr/>
        </p:nvSpPr>
        <p:spPr bwMode="auto">
          <a:xfrm>
            <a:off x="1174172" y="2249839"/>
            <a:ext cx="3761510" cy="830997"/>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F8F8F2"/>
                </a:solidFill>
                <a:effectLst/>
                <a:latin typeface="JetBrains Mono"/>
              </a:rPr>
              <a:t>define(</a:t>
            </a:r>
            <a:r>
              <a:rPr kumimoji="0" lang="en-US" altLang="en-US" sz="1200" b="0" i="0" u="none" strike="noStrike" cap="none" normalizeH="0" baseline="0" dirty="0">
                <a:ln>
                  <a:noFill/>
                </a:ln>
                <a:solidFill>
                  <a:srgbClr val="FF79C6"/>
                </a:solidFill>
                <a:effectLst/>
                <a:latin typeface="JetBrains Mono"/>
              </a:rPr>
              <a:t>function</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F79C6"/>
                </a:solidFill>
                <a:effectLst/>
                <a:latin typeface="JetBrains Mono"/>
              </a:rPr>
              <a:t>require</a:t>
            </a: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FFB86C"/>
                </a:solidFill>
                <a:effectLst/>
                <a:latin typeface="JetBrains Mono"/>
              </a:rPr>
              <a:t>exports</a:t>
            </a:r>
            <a:r>
              <a:rPr kumimoji="0" lang="en-US" altLang="en-US" sz="1200" b="0" i="0" u="none" strike="noStrike" cap="none" normalizeH="0" baseline="0" dirty="0">
                <a:ln>
                  <a:noFill/>
                </a:ln>
                <a:solidFill>
                  <a:srgbClr val="F8F8F2"/>
                </a:solidFill>
                <a:effectLst/>
                <a:latin typeface="JetBrains Mono"/>
              </a:rPr>
              <a:t>) {</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var </a:t>
            </a:r>
            <a:r>
              <a:rPr kumimoji="0" lang="en-US" altLang="en-US" sz="1200" b="0" i="0" u="none" strike="noStrike" cap="none" normalizeH="0" baseline="0" dirty="0">
                <a:ln>
                  <a:noFill/>
                </a:ln>
                <a:solidFill>
                  <a:srgbClr val="F8F8F2"/>
                </a:solidFill>
                <a:effectLst/>
                <a:latin typeface="JetBrains Mono"/>
              </a:rPr>
              <a:t>mod </a:t>
            </a:r>
            <a:r>
              <a:rPr kumimoji="0" lang="en-US" altLang="en-US" sz="1200" b="0" i="0" u="none" strike="noStrike" cap="none" normalizeH="0" baseline="0" dirty="0">
                <a:ln>
                  <a:noFill/>
                </a:ln>
                <a:solidFill>
                  <a:srgbClr val="FF79C6"/>
                </a:solidFill>
                <a:effectLst/>
                <a:latin typeface="JetBrains Mono"/>
              </a:rPr>
              <a:t>= require</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'./app/module'</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err="1">
                <a:ln>
                  <a:noFill/>
                </a:ln>
                <a:solidFill>
                  <a:srgbClr val="FFB86C"/>
                </a:solidFill>
                <a:effectLst/>
                <a:latin typeface="JetBrains Mono"/>
              </a:rPr>
              <a:t>exports</a:t>
            </a:r>
            <a:r>
              <a:rPr kumimoji="0" lang="en-US" altLang="en-US" sz="1200" b="0" i="0" u="none" strike="noStrike" cap="none" normalizeH="0" baseline="0" dirty="0" err="1">
                <a:ln>
                  <a:noFill/>
                </a:ln>
                <a:solidFill>
                  <a:srgbClr val="F8F8F2"/>
                </a:solidFill>
                <a:effectLst/>
                <a:latin typeface="JetBrains Mono"/>
              </a:rPr>
              <a:t>.value</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err="1">
                <a:ln>
                  <a:noFill/>
                </a:ln>
                <a:solidFill>
                  <a:srgbClr val="FF79C6"/>
                </a:solidFill>
                <a:effectLst/>
                <a:latin typeface="JetBrains Mono"/>
              </a:rPr>
              <a:t>module</a:t>
            </a:r>
            <a:r>
              <a:rPr kumimoji="0" lang="en-US" altLang="en-US" sz="1200" b="0" i="0" u="none" strike="noStrike" cap="none" normalizeH="0" baseline="0" dirty="0" err="1">
                <a:ln>
                  <a:noFill/>
                </a:ln>
                <a:solidFill>
                  <a:srgbClr val="F8F8F2"/>
                </a:solidFill>
                <a:effectLst/>
                <a:latin typeface="JetBrains Mono"/>
              </a:rPr>
              <a:t>.</a:t>
            </a:r>
            <a:r>
              <a:rPr kumimoji="0" lang="en-US" altLang="en-US" sz="1200" b="0" i="0" u="none" strike="noStrike" cap="none" normalizeH="0" baseline="0" dirty="0" err="1">
                <a:ln>
                  <a:noFill/>
                </a:ln>
                <a:solidFill>
                  <a:srgbClr val="50FA7B"/>
                </a:solidFill>
                <a:effectLst/>
                <a:latin typeface="JetBrains Mono"/>
              </a:rPr>
              <a:t>getValue</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14584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625D6F-9941-4DEB-B528-CD062EE2DA58}"/>
              </a:ext>
            </a:extLst>
          </p:cNvPr>
          <p:cNvSpPr>
            <a:spLocks noGrp="1"/>
          </p:cNvSpPr>
          <p:nvPr>
            <p:ph type="title"/>
          </p:nvPr>
        </p:nvSpPr>
        <p:spPr/>
        <p:txBody>
          <a:bodyPr/>
          <a:lstStyle/>
          <a:p>
            <a:r>
              <a:rPr lang="en-US" dirty="0"/>
              <a:t>Different Module Format</a:t>
            </a:r>
          </a:p>
        </p:txBody>
      </p:sp>
      <p:sp>
        <p:nvSpPr>
          <p:cNvPr id="5" name="Content Placeholder 4">
            <a:extLst>
              <a:ext uri="{FF2B5EF4-FFF2-40B4-BE49-F238E27FC236}">
                <a16:creationId xmlns:a16="http://schemas.microsoft.com/office/drawing/2014/main" id="{C2E79B58-B5EE-49F7-86B4-8F0C6F8C63FC}"/>
              </a:ext>
            </a:extLst>
          </p:cNvPr>
          <p:cNvSpPr>
            <a:spLocks noGrp="1"/>
          </p:cNvSpPr>
          <p:nvPr>
            <p:ph sz="quarter" idx="10"/>
          </p:nvPr>
        </p:nvSpPr>
        <p:spPr/>
        <p:txBody>
          <a:bodyPr/>
          <a:lstStyle/>
          <a:p>
            <a:r>
              <a:rPr lang="en-US" dirty="0" err="1"/>
              <a:t>CommonJS</a:t>
            </a:r>
            <a:r>
              <a:rPr lang="en-US" dirty="0"/>
              <a:t> (CJS)</a:t>
            </a:r>
          </a:p>
        </p:txBody>
      </p:sp>
      <p:sp>
        <p:nvSpPr>
          <p:cNvPr id="6" name="Content Placeholder 5">
            <a:extLst>
              <a:ext uri="{FF2B5EF4-FFF2-40B4-BE49-F238E27FC236}">
                <a16:creationId xmlns:a16="http://schemas.microsoft.com/office/drawing/2014/main" id="{F73CBC66-55BF-4DEA-A2B6-F4C26CEA5948}"/>
              </a:ext>
            </a:extLst>
          </p:cNvPr>
          <p:cNvSpPr>
            <a:spLocks noGrp="1"/>
          </p:cNvSpPr>
          <p:nvPr>
            <p:ph sz="quarter" idx="12"/>
          </p:nvPr>
        </p:nvSpPr>
        <p:spPr/>
        <p:txBody>
          <a:bodyPr/>
          <a:lstStyle/>
          <a:p>
            <a:r>
              <a:rPr lang="en-US" dirty="0"/>
              <a:t>The </a:t>
            </a:r>
            <a:r>
              <a:rPr lang="en-US" dirty="0" err="1"/>
              <a:t>CommonJS</a:t>
            </a:r>
            <a:r>
              <a:rPr lang="en-US" dirty="0"/>
              <a:t> (CJS) format is used in Node.js</a:t>
            </a:r>
          </a:p>
          <a:p>
            <a:r>
              <a:rPr lang="en-US" dirty="0"/>
              <a:t>Using </a:t>
            </a:r>
            <a:r>
              <a:rPr lang="en-US" b="1" dirty="0"/>
              <a:t>require </a:t>
            </a:r>
            <a:r>
              <a:rPr lang="en-US" dirty="0"/>
              <a:t>and </a:t>
            </a:r>
            <a:r>
              <a:rPr lang="en-US" b="1" dirty="0" err="1"/>
              <a:t>module.exports</a:t>
            </a:r>
            <a:r>
              <a:rPr lang="en-US" b="1" dirty="0"/>
              <a:t> </a:t>
            </a:r>
            <a:r>
              <a:rPr lang="en-US" dirty="0"/>
              <a:t>to define dependencies and modules</a:t>
            </a:r>
          </a:p>
          <a:p>
            <a:r>
              <a:rPr lang="en-US" b="1" dirty="0" err="1"/>
              <a:t>npm</a:t>
            </a:r>
            <a:r>
              <a:rPr lang="en-US" dirty="0"/>
              <a:t> ecosystem is built upon this format</a:t>
            </a:r>
          </a:p>
        </p:txBody>
      </p:sp>
      <p:sp>
        <p:nvSpPr>
          <p:cNvPr id="7" name="Content Placeholder 6">
            <a:extLst>
              <a:ext uri="{FF2B5EF4-FFF2-40B4-BE49-F238E27FC236}">
                <a16:creationId xmlns:a16="http://schemas.microsoft.com/office/drawing/2014/main" id="{DF0BA4BF-F53E-445E-B4A9-9EC4E74A135C}"/>
              </a:ext>
            </a:extLst>
          </p:cNvPr>
          <p:cNvSpPr>
            <a:spLocks noGrp="1"/>
          </p:cNvSpPr>
          <p:nvPr>
            <p:ph sz="quarter" idx="30"/>
          </p:nvPr>
        </p:nvSpPr>
        <p:spPr/>
        <p:txBody>
          <a:bodyPr/>
          <a:lstStyle/>
          <a:p>
            <a:endParaRPr lang="en-US"/>
          </a:p>
        </p:txBody>
      </p:sp>
      <p:sp>
        <p:nvSpPr>
          <p:cNvPr id="3" name="Content Placeholder 2">
            <a:extLst>
              <a:ext uri="{FF2B5EF4-FFF2-40B4-BE49-F238E27FC236}">
                <a16:creationId xmlns:a16="http://schemas.microsoft.com/office/drawing/2014/main" id="{E6F5FE67-2DE7-472D-AA15-DC58CC7CF949}"/>
              </a:ext>
            </a:extLst>
          </p:cNvPr>
          <p:cNvSpPr>
            <a:spLocks noGrp="1"/>
          </p:cNvSpPr>
          <p:nvPr>
            <p:ph sz="quarter" idx="31"/>
          </p:nvPr>
        </p:nvSpPr>
        <p:spPr/>
        <p:txBody>
          <a:bodyPr/>
          <a:lstStyle/>
          <a:p>
            <a:endParaRPr lang="en-US"/>
          </a:p>
        </p:txBody>
      </p:sp>
    </p:spTree>
    <p:extLst>
      <p:ext uri="{BB962C8B-B14F-4D97-AF65-F5344CB8AC3E}">
        <p14:creationId xmlns:p14="http://schemas.microsoft.com/office/powerpoint/2010/main" val="1745145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C586F3-C48D-4D91-A278-E55FB58A461C}"/>
              </a:ext>
            </a:extLst>
          </p:cNvPr>
          <p:cNvSpPr>
            <a:spLocks noGrp="1"/>
          </p:cNvSpPr>
          <p:nvPr>
            <p:ph type="title"/>
          </p:nvPr>
        </p:nvSpPr>
        <p:spPr/>
        <p:txBody>
          <a:bodyPr/>
          <a:lstStyle/>
          <a:p>
            <a:r>
              <a:rPr lang="en-US" dirty="0"/>
              <a:t>CJS</a:t>
            </a:r>
          </a:p>
        </p:txBody>
      </p:sp>
      <p:sp>
        <p:nvSpPr>
          <p:cNvPr id="6" name="Content Placeholder 5">
            <a:extLst>
              <a:ext uri="{FF2B5EF4-FFF2-40B4-BE49-F238E27FC236}">
                <a16:creationId xmlns:a16="http://schemas.microsoft.com/office/drawing/2014/main" id="{3A442C6E-653F-40EB-8BDB-FA8843B2CE03}"/>
              </a:ext>
            </a:extLst>
          </p:cNvPr>
          <p:cNvSpPr>
            <a:spLocks noGrp="1"/>
          </p:cNvSpPr>
          <p:nvPr>
            <p:ph sz="quarter" idx="34"/>
          </p:nvPr>
        </p:nvSpPr>
        <p:spPr/>
        <p:txBody>
          <a:bodyPr>
            <a:normAutofit/>
          </a:bodyPr>
          <a:lstStyle/>
          <a:p>
            <a:r>
              <a:rPr lang="en-US" b="1" dirty="0" err="1"/>
              <a:t>CommonJS</a:t>
            </a:r>
            <a:r>
              <a:rPr lang="en-US" dirty="0"/>
              <a:t> was a project with the goal to establish conventions on module ecosystem for JavaScript </a:t>
            </a:r>
            <a:r>
              <a:rPr lang="en-US" i="1" dirty="0"/>
              <a:t>outside of the web browser</a:t>
            </a:r>
            <a:r>
              <a:rPr lang="en-US" dirty="0"/>
              <a:t>.</a:t>
            </a:r>
          </a:p>
          <a:p>
            <a:r>
              <a:rPr lang="en-US" dirty="0"/>
              <a:t>The </a:t>
            </a:r>
            <a:r>
              <a:rPr lang="en-US" i="1" dirty="0" err="1"/>
              <a:t>CommonJS</a:t>
            </a:r>
            <a:r>
              <a:rPr lang="en-US" i="1" dirty="0"/>
              <a:t> (CJS) </a:t>
            </a:r>
            <a:r>
              <a:rPr lang="en-US" dirty="0"/>
              <a:t>format is used in Node.js and uses </a:t>
            </a:r>
            <a:r>
              <a:rPr lang="en-US" b="1" dirty="0"/>
              <a:t>require </a:t>
            </a:r>
            <a:r>
              <a:rPr lang="en-US" dirty="0"/>
              <a:t>and </a:t>
            </a:r>
            <a:r>
              <a:rPr lang="en-US" b="1" dirty="0" err="1"/>
              <a:t>module.exports</a:t>
            </a:r>
            <a:r>
              <a:rPr lang="en-US" b="1" dirty="0"/>
              <a:t> </a:t>
            </a:r>
            <a:r>
              <a:rPr lang="en-US" dirty="0"/>
              <a:t>to define dependencies and modules</a:t>
            </a:r>
          </a:p>
          <a:p>
            <a:endParaRPr lang="en-US" dirty="0"/>
          </a:p>
          <a:p>
            <a:endParaRPr lang="en-US" dirty="0"/>
          </a:p>
          <a:p>
            <a:endParaRPr lang="en-US" dirty="0"/>
          </a:p>
          <a:p>
            <a:endParaRPr lang="en-US" dirty="0"/>
          </a:p>
          <a:p>
            <a:pPr marL="0" indent="0">
              <a:buNone/>
            </a:pPr>
            <a:endParaRPr lang="en-US" dirty="0"/>
          </a:p>
        </p:txBody>
      </p:sp>
      <p:sp>
        <p:nvSpPr>
          <p:cNvPr id="3" name="Rectangle 2">
            <a:extLst>
              <a:ext uri="{FF2B5EF4-FFF2-40B4-BE49-F238E27FC236}">
                <a16:creationId xmlns:a16="http://schemas.microsoft.com/office/drawing/2014/main" id="{4D4DCCD8-5AC7-4010-860C-AD548DBC0E1A}"/>
              </a:ext>
            </a:extLst>
          </p:cNvPr>
          <p:cNvSpPr>
            <a:spLocks noChangeArrowheads="1"/>
          </p:cNvSpPr>
          <p:nvPr/>
        </p:nvSpPr>
        <p:spPr bwMode="auto">
          <a:xfrm>
            <a:off x="1153391" y="4102749"/>
            <a:ext cx="3169227" cy="1200329"/>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79C6"/>
                </a:solidFill>
                <a:effectLst/>
                <a:latin typeface="JetBrains Mono"/>
              </a:rPr>
              <a:t>var </a:t>
            </a:r>
            <a:r>
              <a:rPr kumimoji="0" lang="en-US" altLang="en-US" sz="1200" b="0" i="0" u="none" strike="noStrike" cap="none" normalizeH="0" baseline="0">
                <a:ln>
                  <a:noFill/>
                </a:ln>
                <a:solidFill>
                  <a:srgbClr val="F8F8F2"/>
                </a:solidFill>
                <a:effectLst/>
                <a:latin typeface="JetBrains Mono"/>
              </a:rPr>
              <a:t>dep1 </a:t>
            </a:r>
            <a:r>
              <a:rPr kumimoji="0" lang="en-US" altLang="en-US" sz="1200" b="0" i="0" u="none" strike="noStrike" cap="none" normalizeH="0" baseline="0">
                <a:ln>
                  <a:noFill/>
                </a:ln>
                <a:solidFill>
                  <a:srgbClr val="FF79C6"/>
                </a:solidFill>
                <a:effectLst/>
                <a:latin typeface="JetBrains Mono"/>
              </a:rPr>
              <a:t>= require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'./dep1'</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F79C6"/>
                </a:solidFill>
                <a:effectLst/>
                <a:latin typeface="JetBrains Mono"/>
              </a:rPr>
              <a:t>var </a:t>
            </a:r>
            <a:r>
              <a:rPr kumimoji="0" lang="en-US" altLang="en-US" sz="1200" b="0" i="0" u="none" strike="noStrike" cap="none" normalizeH="0" baseline="0">
                <a:ln>
                  <a:noFill/>
                </a:ln>
                <a:solidFill>
                  <a:srgbClr val="F8F8F2"/>
                </a:solidFill>
                <a:effectLst/>
                <a:latin typeface="JetBrains Mono"/>
              </a:rPr>
              <a:t>dep2 </a:t>
            </a:r>
            <a:r>
              <a:rPr kumimoji="0" lang="en-US" altLang="en-US" sz="1200" b="0" i="0" u="none" strike="noStrike" cap="none" normalizeH="0" baseline="0">
                <a:ln>
                  <a:noFill/>
                </a:ln>
                <a:solidFill>
                  <a:srgbClr val="FF79C6"/>
                </a:solidFill>
                <a:effectLst/>
                <a:latin typeface="JetBrains Mono"/>
              </a:rPr>
              <a:t>= require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'./dep2'</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F79C6"/>
                </a:solidFill>
                <a:effectLst/>
                <a:latin typeface="JetBrains Mono"/>
              </a:rPr>
              <a:t>module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50FA7B"/>
                </a:solidFill>
                <a:effectLst/>
                <a:latin typeface="JetBrains Mono"/>
              </a:rPr>
              <a:t>exports </a:t>
            </a:r>
            <a:r>
              <a:rPr kumimoji="0" lang="en-US" altLang="en-US" sz="1200" b="0" i="0" u="none" strike="noStrike" cap="none" normalizeH="0" baseline="0">
                <a:ln>
                  <a:noFill/>
                </a:ln>
                <a:solidFill>
                  <a:srgbClr val="FF79C6"/>
                </a:solidFill>
                <a:effectLst/>
                <a:latin typeface="JetBrains Mono"/>
              </a:rPr>
              <a:t>= function</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6272A4"/>
                </a:solidFill>
                <a:effectLst/>
                <a:latin typeface="JetBrains Mono"/>
              </a:rPr>
              <a:t>// ...</a:t>
            </a:r>
            <a:br>
              <a:rPr kumimoji="0" lang="en-US" altLang="en-US" sz="1200" b="0" i="1" u="none" strike="noStrike" cap="none" normalizeH="0" baseline="0">
                <a:ln>
                  <a:noFill/>
                </a:ln>
                <a:solidFill>
                  <a:srgbClr val="6272A4"/>
                </a:solidFill>
                <a:effectLst/>
                <a:latin typeface="JetBrains Mono"/>
              </a:rPr>
            </a:br>
            <a:r>
              <a:rPr kumimoji="0" lang="en-US" altLang="en-US" sz="1200" b="0" i="0" u="none" strike="noStrike" cap="none" normalizeH="0" baseline="0">
                <a:ln>
                  <a:noFill/>
                </a:ln>
                <a:solidFill>
                  <a:srgbClr val="F8F8F2"/>
                </a:solidFill>
                <a:effectLst/>
                <a:latin typeface="JetBrains Mono"/>
              </a:rPr>
              <a: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453966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4C8CF-4628-41C8-8A07-D8164D8E3EAD}"/>
              </a:ext>
            </a:extLst>
          </p:cNvPr>
          <p:cNvSpPr>
            <a:spLocks noGrp="1"/>
          </p:cNvSpPr>
          <p:nvPr>
            <p:ph type="title"/>
          </p:nvPr>
        </p:nvSpPr>
        <p:spPr/>
        <p:txBody>
          <a:bodyPr/>
          <a:lstStyle/>
          <a:p>
            <a:r>
              <a:rPr lang="en-US" dirty="0"/>
              <a:t>CJS (2)</a:t>
            </a:r>
          </a:p>
        </p:txBody>
      </p:sp>
      <p:sp>
        <p:nvSpPr>
          <p:cNvPr id="3" name="Content Placeholder 2">
            <a:extLst>
              <a:ext uri="{FF2B5EF4-FFF2-40B4-BE49-F238E27FC236}">
                <a16:creationId xmlns:a16="http://schemas.microsoft.com/office/drawing/2014/main" id="{344ADB34-9F61-4C59-BFF7-096A79848449}"/>
              </a:ext>
            </a:extLst>
          </p:cNvPr>
          <p:cNvSpPr>
            <a:spLocks noGrp="1"/>
          </p:cNvSpPr>
          <p:nvPr>
            <p:ph sz="quarter" idx="34"/>
          </p:nvPr>
        </p:nvSpPr>
        <p:spPr/>
        <p:txBody>
          <a:bodyPr/>
          <a:lstStyle/>
          <a:p>
            <a:r>
              <a:rPr lang="en-US" dirty="0" err="1"/>
              <a:t>CommonJS</a:t>
            </a:r>
            <a:r>
              <a:rPr lang="en-US" dirty="0"/>
              <a:t> wraps each module in a function called `require`, and includes an object called `</a:t>
            </a:r>
            <a:r>
              <a:rPr lang="en-US" dirty="0" err="1"/>
              <a:t>module.exports</a:t>
            </a:r>
            <a:r>
              <a:rPr lang="en-US" dirty="0"/>
              <a:t>`</a:t>
            </a:r>
          </a:p>
          <a:p>
            <a:r>
              <a:rPr lang="en-US" dirty="0"/>
              <a:t>In </a:t>
            </a:r>
            <a:r>
              <a:rPr lang="en-US" b="1" dirty="0"/>
              <a:t>circle.js</a:t>
            </a:r>
          </a:p>
          <a:p>
            <a:endParaRPr lang="en-US" b="1" dirty="0"/>
          </a:p>
          <a:p>
            <a:endParaRPr lang="en-US" b="1" dirty="0"/>
          </a:p>
          <a:p>
            <a:r>
              <a:rPr lang="en-US" dirty="0"/>
              <a:t>In</a:t>
            </a:r>
            <a:r>
              <a:rPr lang="en-US" b="1" dirty="0"/>
              <a:t> circle_calculate.js</a:t>
            </a:r>
          </a:p>
        </p:txBody>
      </p:sp>
      <p:sp>
        <p:nvSpPr>
          <p:cNvPr id="5" name="Rectangle 1">
            <a:extLst>
              <a:ext uri="{FF2B5EF4-FFF2-40B4-BE49-F238E27FC236}">
                <a16:creationId xmlns:a16="http://schemas.microsoft.com/office/drawing/2014/main" id="{A1F57830-6A9C-4A73-B753-2488FAF427E3}"/>
              </a:ext>
            </a:extLst>
          </p:cNvPr>
          <p:cNvSpPr>
            <a:spLocks noChangeArrowheads="1"/>
          </p:cNvSpPr>
          <p:nvPr/>
        </p:nvSpPr>
        <p:spPr bwMode="auto">
          <a:xfrm>
            <a:off x="1174172" y="2734584"/>
            <a:ext cx="2691245" cy="830997"/>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FF79C6"/>
                </a:solidFill>
                <a:effectLst/>
                <a:latin typeface="JetBrains Mono"/>
              </a:rPr>
              <a:t>const </a:t>
            </a:r>
            <a:r>
              <a:rPr kumimoji="0" lang="en-US" altLang="en-US" sz="1200" b="0" i="0" u="none" strike="noStrike" cap="none" normalizeH="0" baseline="0" dirty="0">
                <a:ln>
                  <a:noFill/>
                </a:ln>
                <a:solidFill>
                  <a:srgbClr val="F8F8F2"/>
                </a:solidFill>
                <a:effectLst/>
                <a:latin typeface="JetBrains Mono"/>
              </a:rPr>
              <a:t>PI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err="1">
                <a:ln>
                  <a:noFill/>
                </a:ln>
                <a:solidFill>
                  <a:srgbClr val="F8F8F2"/>
                </a:solidFill>
                <a:effectLst/>
                <a:latin typeface="JetBrains Mono"/>
              </a:rPr>
              <a:t>Math.PI</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err="1">
                <a:ln>
                  <a:noFill/>
                </a:ln>
                <a:solidFill>
                  <a:srgbClr val="F8F8F2"/>
                </a:solidFill>
                <a:effectLst/>
                <a:latin typeface="JetBrains Mono"/>
              </a:rPr>
              <a:t>exports.</a:t>
            </a:r>
            <a:r>
              <a:rPr kumimoji="0" lang="en-US" altLang="en-US" sz="1200" b="0" i="0" u="none" strike="noStrike" cap="none" normalizeH="0" baseline="0" dirty="0" err="1">
                <a:ln>
                  <a:noFill/>
                </a:ln>
                <a:solidFill>
                  <a:srgbClr val="50FA7B"/>
                </a:solidFill>
                <a:effectLst/>
                <a:latin typeface="JetBrains Mono"/>
              </a:rPr>
              <a:t>area</a:t>
            </a:r>
            <a:r>
              <a:rPr kumimoji="0" lang="en-US" altLang="en-US" sz="1200" b="0" i="0" u="none" strike="noStrike" cap="none" normalizeH="0" baseline="0" dirty="0">
                <a:ln>
                  <a:noFill/>
                </a:ln>
                <a:solidFill>
                  <a:srgbClr val="50FA7B"/>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F8F8F2"/>
                </a:solidFill>
                <a:effectLst/>
                <a:latin typeface="JetBrains Mono"/>
              </a:rPr>
              <a:t>(</a:t>
            </a:r>
            <a:r>
              <a:rPr kumimoji="0" lang="en-US" altLang="en-US" sz="1200" b="0" i="1" u="none" strike="noStrike" cap="none" normalizeH="0" baseline="0" dirty="0">
                <a:ln>
                  <a:noFill/>
                </a:ln>
                <a:solidFill>
                  <a:srgbClr val="FFB86C"/>
                </a:solidFill>
                <a:effectLst/>
                <a:latin typeface="JetBrains Mono"/>
              </a:rPr>
              <a:t>r</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=&gt; </a:t>
            </a:r>
            <a:r>
              <a:rPr kumimoji="0" lang="en-US" altLang="en-US" sz="1200" b="0" i="0" u="none" strike="noStrike" cap="none" normalizeH="0" baseline="0" dirty="0">
                <a:ln>
                  <a:noFill/>
                </a:ln>
                <a:solidFill>
                  <a:srgbClr val="F8F8F2"/>
                </a:solidFill>
                <a:effectLst/>
                <a:latin typeface="JetBrains Mono"/>
              </a:rPr>
              <a:t>PI </a:t>
            </a:r>
            <a:r>
              <a:rPr kumimoji="0" lang="en-US" altLang="en-US" sz="1200" b="0" i="0" u="none" strike="noStrike" cap="none" normalizeH="0" baseline="0" dirty="0">
                <a:ln>
                  <a:noFill/>
                </a:ln>
                <a:solidFill>
                  <a:srgbClr val="FF79C6"/>
                </a:solidFill>
                <a:effectLst/>
                <a:latin typeface="JetBrains Mono"/>
              </a:rPr>
              <a:t>* </a:t>
            </a:r>
            <a:r>
              <a:rPr kumimoji="0" lang="en-US" altLang="en-US" sz="1200" b="0" i="1" u="none" strike="noStrike" cap="none" normalizeH="0" baseline="0" dirty="0">
                <a:ln>
                  <a:noFill/>
                </a:ln>
                <a:solidFill>
                  <a:srgbClr val="FFB86C"/>
                </a:solidFill>
                <a:effectLst/>
                <a:latin typeface="JetBrains Mono"/>
              </a:rPr>
              <a:t>r </a:t>
            </a:r>
            <a:r>
              <a:rPr kumimoji="0" lang="en-US" altLang="en-US" sz="1200" b="0" i="0" u="none" strike="noStrike" cap="none" normalizeH="0" baseline="0" dirty="0">
                <a:ln>
                  <a:noFill/>
                </a:ln>
                <a:solidFill>
                  <a:srgbClr val="FF79C6"/>
                </a:solidFill>
                <a:effectLst/>
                <a:latin typeface="JetBrains Mono"/>
              </a:rPr>
              <a:t>*</a:t>
            </a:r>
            <a:r>
              <a:rPr kumimoji="0" lang="en-US" altLang="en-US" sz="1200" b="0" i="1" u="none" strike="noStrike" cap="none" normalizeH="0" baseline="0" dirty="0">
                <a:ln>
                  <a:noFill/>
                </a:ln>
                <a:solidFill>
                  <a:srgbClr val="FFB86C"/>
                </a:solidFill>
                <a:effectLst/>
                <a:latin typeface="JetBrains Mono"/>
              </a:rPr>
              <a:t>r</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err="1">
                <a:ln>
                  <a:noFill/>
                </a:ln>
                <a:solidFill>
                  <a:srgbClr val="F8F8F2"/>
                </a:solidFill>
                <a:effectLst/>
                <a:latin typeface="JetBrains Mono"/>
              </a:rPr>
              <a:t>exports.</a:t>
            </a:r>
            <a:r>
              <a:rPr kumimoji="0" lang="en-US" altLang="en-US" sz="1200" b="0" i="0" u="none" strike="noStrike" cap="none" normalizeH="0" baseline="0" dirty="0" err="1">
                <a:ln>
                  <a:noFill/>
                </a:ln>
                <a:solidFill>
                  <a:srgbClr val="50FA7B"/>
                </a:solidFill>
                <a:effectLst/>
                <a:latin typeface="JetBrains Mono"/>
              </a:rPr>
              <a:t>circumference</a:t>
            </a:r>
            <a:r>
              <a:rPr kumimoji="0" lang="en-US" altLang="en-US" sz="1200" b="0" i="0" u="none" strike="noStrike" cap="none" normalizeH="0" baseline="0" dirty="0">
                <a:ln>
                  <a:noFill/>
                </a:ln>
                <a:solidFill>
                  <a:srgbClr val="50FA7B"/>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F8F8F2"/>
                </a:solidFill>
                <a:effectLst/>
                <a:latin typeface="JetBrains Mono"/>
              </a:rPr>
              <a:t>(</a:t>
            </a:r>
            <a:r>
              <a:rPr kumimoji="0" lang="en-US" altLang="en-US" sz="1200" b="0" i="1" u="none" strike="noStrike" cap="none" normalizeH="0" baseline="0" dirty="0">
                <a:ln>
                  <a:noFill/>
                </a:ln>
                <a:solidFill>
                  <a:srgbClr val="FFB86C"/>
                </a:solidFill>
                <a:effectLst/>
                <a:latin typeface="JetBrains Mono"/>
              </a:rPr>
              <a:t>r</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=&gt; </a:t>
            </a:r>
            <a:r>
              <a:rPr kumimoji="0" lang="en-US" altLang="en-US" sz="1200" b="0" i="0" u="none" strike="noStrike" cap="none" normalizeH="0" baseline="0" dirty="0">
                <a:ln>
                  <a:noFill/>
                </a:ln>
                <a:solidFill>
                  <a:srgbClr val="BD93F9"/>
                </a:solidFill>
                <a:effectLst/>
                <a:latin typeface="JetBrains Mono"/>
              </a:rPr>
              <a:t>2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F8F8F2"/>
                </a:solidFill>
                <a:effectLst/>
                <a:latin typeface="JetBrains Mono"/>
              </a:rPr>
              <a:t>PI </a:t>
            </a:r>
            <a:r>
              <a:rPr kumimoji="0" lang="en-US" altLang="en-US" sz="1200" b="0" i="0" u="none" strike="noStrike" cap="none" normalizeH="0" baseline="0" dirty="0">
                <a:ln>
                  <a:noFill/>
                </a:ln>
                <a:solidFill>
                  <a:srgbClr val="FF79C6"/>
                </a:solidFill>
                <a:effectLst/>
                <a:latin typeface="JetBrains Mono"/>
              </a:rPr>
              <a:t>* </a:t>
            </a:r>
            <a:r>
              <a:rPr kumimoji="0" lang="en-US" altLang="en-US" sz="1200" b="0" i="1" u="none" strike="noStrike" cap="none" normalizeH="0" baseline="0" dirty="0">
                <a:ln>
                  <a:noFill/>
                </a:ln>
                <a:solidFill>
                  <a:srgbClr val="FFB86C"/>
                </a:solidFill>
                <a:effectLst/>
                <a:latin typeface="JetBrains Mono"/>
              </a:rPr>
              <a:t>r</a:t>
            </a:r>
            <a:r>
              <a:rPr kumimoji="0" lang="en-US" altLang="en-US" sz="1200" b="0" i="0" u="none" strike="noStrike" cap="none" normalizeH="0" baseline="0" dirty="0">
                <a:ln>
                  <a:noFill/>
                </a:ln>
                <a:solidFill>
                  <a:srgbClr val="F8F8F2"/>
                </a:solidFill>
                <a:effectLst/>
                <a:latin typeface="JetBrains Mono"/>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0CA78FAE-23B0-4DF7-B522-53135C4C7A62}"/>
              </a:ext>
            </a:extLst>
          </p:cNvPr>
          <p:cNvSpPr>
            <a:spLocks noChangeArrowheads="1"/>
          </p:cNvSpPr>
          <p:nvPr/>
        </p:nvSpPr>
        <p:spPr bwMode="auto">
          <a:xfrm>
            <a:off x="1174172" y="4292170"/>
            <a:ext cx="5839692" cy="646331"/>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FF79C6"/>
                </a:solidFill>
                <a:effectLst/>
                <a:latin typeface="JetBrains Mono"/>
              </a:rPr>
              <a:t>const </a:t>
            </a:r>
            <a:r>
              <a:rPr kumimoji="0" lang="en-US" altLang="en-US" sz="1200" b="0" i="0" u="none" strike="noStrike" cap="none" normalizeH="0" baseline="0" dirty="0">
                <a:ln>
                  <a:noFill/>
                </a:ln>
                <a:solidFill>
                  <a:srgbClr val="F8F8F2"/>
                </a:solidFill>
                <a:effectLst/>
                <a:latin typeface="JetBrains Mono"/>
              </a:rPr>
              <a:t>circle </a:t>
            </a:r>
            <a:r>
              <a:rPr kumimoji="0" lang="en-US" altLang="en-US" sz="1200" b="0" i="0" u="none" strike="noStrike" cap="none" normalizeH="0" baseline="0" dirty="0">
                <a:ln>
                  <a:noFill/>
                </a:ln>
                <a:solidFill>
                  <a:srgbClr val="FF79C6"/>
                </a:solidFill>
                <a:effectLst/>
                <a:latin typeface="JetBrains Mono"/>
              </a:rPr>
              <a:t>= require</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'./circle'</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1" u="none" strike="noStrike" cap="none" normalizeH="0" baseline="0" dirty="0">
                <a:ln>
                  <a:noFill/>
                </a:ln>
                <a:solidFill>
                  <a:srgbClr val="8BE9FD"/>
                </a:solidFill>
                <a:effectLst/>
                <a:latin typeface="JetBrains Mono"/>
              </a:rPr>
              <a:t>console</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50FA7B"/>
                </a:solidFill>
                <a:effectLst/>
                <a:latin typeface="JetBrains Mono"/>
              </a:rPr>
              <a:t>log</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`The area of a circle of radius 4 is </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err="1">
                <a:ln>
                  <a:noFill/>
                </a:ln>
                <a:solidFill>
                  <a:srgbClr val="F8F8F2"/>
                </a:solidFill>
                <a:effectLst/>
                <a:latin typeface="JetBrains Mono"/>
              </a:rPr>
              <a:t>circle.</a:t>
            </a:r>
            <a:r>
              <a:rPr kumimoji="0" lang="en-US" altLang="en-US" sz="1200" b="0" i="0" u="none" strike="noStrike" cap="none" normalizeH="0" baseline="0" dirty="0" err="1">
                <a:ln>
                  <a:noFill/>
                </a:ln>
                <a:solidFill>
                  <a:srgbClr val="50FA7B"/>
                </a:solidFill>
                <a:effectLst/>
                <a:latin typeface="JetBrains Mono"/>
              </a:rPr>
              <a:t>area</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BD93F9"/>
                </a:solidFill>
                <a:effectLst/>
                <a:latin typeface="JetBrains Mono"/>
              </a:rPr>
              <a:t>4</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1" u="none" strike="noStrike" cap="none" normalizeH="0" baseline="0" dirty="0">
                <a:ln>
                  <a:noFill/>
                </a:ln>
                <a:solidFill>
                  <a:srgbClr val="8BE9FD"/>
                </a:solidFill>
                <a:effectLst/>
                <a:latin typeface="JetBrains Mono"/>
              </a:rPr>
              <a:t>console</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50FA7B"/>
                </a:solidFill>
                <a:effectLst/>
                <a:latin typeface="JetBrains Mono"/>
              </a:rPr>
              <a:t>log</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`The circumference of a circle of radius 4 is </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err="1">
                <a:ln>
                  <a:noFill/>
                </a:ln>
                <a:solidFill>
                  <a:srgbClr val="F8F8F2"/>
                </a:solidFill>
                <a:effectLst/>
                <a:latin typeface="JetBrains Mono"/>
              </a:rPr>
              <a:t>circle.</a:t>
            </a:r>
            <a:r>
              <a:rPr kumimoji="0" lang="en-US" altLang="en-US" sz="1200" b="0" i="0" u="none" strike="noStrike" cap="none" normalizeH="0" baseline="0" dirty="0" err="1">
                <a:ln>
                  <a:noFill/>
                </a:ln>
                <a:solidFill>
                  <a:srgbClr val="50FA7B"/>
                </a:solidFill>
                <a:effectLst/>
                <a:latin typeface="JetBrains Mono"/>
              </a:rPr>
              <a:t>circumference</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BD93F9"/>
                </a:solidFill>
                <a:effectLst/>
                <a:latin typeface="JetBrains Mono"/>
              </a:rPr>
              <a:t>4</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a:t>
            </a:r>
            <a:r>
              <a:rPr kumimoji="0" lang="en-US" altLang="en-US" sz="1200" b="0" i="0" u="none" strike="noStrike" cap="none" normalizeH="0" baseline="0" dirty="0">
                <a:ln>
                  <a:noFill/>
                </a:ln>
                <a:solidFill>
                  <a:srgbClr val="F8F8F2"/>
                </a:solidFill>
                <a:effectLst/>
                <a:latin typeface="JetBrains Mono"/>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06177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625D6F-9941-4DEB-B528-CD062EE2DA58}"/>
              </a:ext>
            </a:extLst>
          </p:cNvPr>
          <p:cNvSpPr>
            <a:spLocks noGrp="1"/>
          </p:cNvSpPr>
          <p:nvPr>
            <p:ph type="title"/>
          </p:nvPr>
        </p:nvSpPr>
        <p:spPr/>
        <p:txBody>
          <a:bodyPr/>
          <a:lstStyle/>
          <a:p>
            <a:r>
              <a:rPr lang="en-US" dirty="0"/>
              <a:t>Different Module Format</a:t>
            </a:r>
          </a:p>
        </p:txBody>
      </p:sp>
      <p:sp>
        <p:nvSpPr>
          <p:cNvPr id="5" name="Content Placeholder 4">
            <a:extLst>
              <a:ext uri="{FF2B5EF4-FFF2-40B4-BE49-F238E27FC236}">
                <a16:creationId xmlns:a16="http://schemas.microsoft.com/office/drawing/2014/main" id="{C2E79B58-B5EE-49F7-86B4-8F0C6F8C63FC}"/>
              </a:ext>
            </a:extLst>
          </p:cNvPr>
          <p:cNvSpPr>
            <a:spLocks noGrp="1"/>
          </p:cNvSpPr>
          <p:nvPr>
            <p:ph sz="quarter" idx="10"/>
          </p:nvPr>
        </p:nvSpPr>
        <p:spPr/>
        <p:txBody>
          <a:bodyPr/>
          <a:lstStyle/>
          <a:p>
            <a:r>
              <a:rPr lang="en-US" dirty="0"/>
              <a:t>ES Module (ESM)</a:t>
            </a:r>
          </a:p>
        </p:txBody>
      </p:sp>
      <p:sp>
        <p:nvSpPr>
          <p:cNvPr id="6" name="Content Placeholder 5">
            <a:extLst>
              <a:ext uri="{FF2B5EF4-FFF2-40B4-BE49-F238E27FC236}">
                <a16:creationId xmlns:a16="http://schemas.microsoft.com/office/drawing/2014/main" id="{F73CBC66-55BF-4DEA-A2B6-F4C26CEA5948}"/>
              </a:ext>
            </a:extLst>
          </p:cNvPr>
          <p:cNvSpPr>
            <a:spLocks noGrp="1"/>
          </p:cNvSpPr>
          <p:nvPr>
            <p:ph sz="quarter" idx="12"/>
          </p:nvPr>
        </p:nvSpPr>
        <p:spPr/>
        <p:txBody>
          <a:bodyPr/>
          <a:lstStyle/>
          <a:p>
            <a:r>
              <a:rPr lang="en-US" dirty="0"/>
              <a:t>As of ES6 (ES2015), JavaScript supports a native module format.</a:t>
            </a:r>
          </a:p>
          <a:p>
            <a:r>
              <a:rPr lang="en-US" dirty="0"/>
              <a:t>Using export keyword to export a module’s public API</a:t>
            </a:r>
          </a:p>
          <a:p>
            <a:r>
              <a:rPr lang="en-US" dirty="0"/>
              <a:t>Using an import keyword to import it</a:t>
            </a:r>
          </a:p>
        </p:txBody>
      </p:sp>
      <p:sp>
        <p:nvSpPr>
          <p:cNvPr id="7" name="Content Placeholder 6">
            <a:extLst>
              <a:ext uri="{FF2B5EF4-FFF2-40B4-BE49-F238E27FC236}">
                <a16:creationId xmlns:a16="http://schemas.microsoft.com/office/drawing/2014/main" id="{DF0BA4BF-F53E-445E-B4A9-9EC4E74A135C}"/>
              </a:ext>
            </a:extLst>
          </p:cNvPr>
          <p:cNvSpPr>
            <a:spLocks noGrp="1"/>
          </p:cNvSpPr>
          <p:nvPr>
            <p:ph sz="quarter" idx="30"/>
          </p:nvPr>
        </p:nvSpPr>
        <p:spPr/>
        <p:txBody>
          <a:bodyPr/>
          <a:lstStyle/>
          <a:p>
            <a:endParaRPr lang="en-US"/>
          </a:p>
        </p:txBody>
      </p:sp>
      <p:sp>
        <p:nvSpPr>
          <p:cNvPr id="3" name="Content Placeholder 2">
            <a:extLst>
              <a:ext uri="{FF2B5EF4-FFF2-40B4-BE49-F238E27FC236}">
                <a16:creationId xmlns:a16="http://schemas.microsoft.com/office/drawing/2014/main" id="{E6F5FE67-2DE7-472D-AA15-DC58CC7CF949}"/>
              </a:ext>
            </a:extLst>
          </p:cNvPr>
          <p:cNvSpPr>
            <a:spLocks noGrp="1"/>
          </p:cNvSpPr>
          <p:nvPr>
            <p:ph sz="quarter" idx="31"/>
          </p:nvPr>
        </p:nvSpPr>
        <p:spPr/>
        <p:txBody>
          <a:bodyPr/>
          <a:lstStyle/>
          <a:p>
            <a:endParaRPr lang="en-US"/>
          </a:p>
        </p:txBody>
      </p:sp>
    </p:spTree>
    <p:extLst>
      <p:ext uri="{BB962C8B-B14F-4D97-AF65-F5344CB8AC3E}">
        <p14:creationId xmlns:p14="http://schemas.microsoft.com/office/powerpoint/2010/main" val="1889467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499E2-A459-47D4-9656-60500AEF4B02}"/>
              </a:ext>
            </a:extLst>
          </p:cNvPr>
          <p:cNvSpPr>
            <a:spLocks noGrp="1"/>
          </p:cNvSpPr>
          <p:nvPr>
            <p:ph type="title"/>
          </p:nvPr>
        </p:nvSpPr>
        <p:spPr/>
        <p:txBody>
          <a:bodyPr/>
          <a:lstStyle/>
          <a:p>
            <a:r>
              <a:rPr lang="en-US" dirty="0"/>
              <a:t>Agenda</a:t>
            </a:r>
          </a:p>
        </p:txBody>
      </p:sp>
      <p:sp>
        <p:nvSpPr>
          <p:cNvPr id="11" name="Content Placeholder 10">
            <a:extLst>
              <a:ext uri="{FF2B5EF4-FFF2-40B4-BE49-F238E27FC236}">
                <a16:creationId xmlns:a16="http://schemas.microsoft.com/office/drawing/2014/main" id="{20BA3CA6-0BEB-45F3-B126-B916F3B44A99}"/>
              </a:ext>
            </a:extLst>
          </p:cNvPr>
          <p:cNvSpPr>
            <a:spLocks noGrp="1"/>
          </p:cNvSpPr>
          <p:nvPr>
            <p:ph sz="quarter" idx="34"/>
          </p:nvPr>
        </p:nvSpPr>
        <p:spPr/>
        <p:txBody>
          <a:bodyPr>
            <a:normAutofit/>
          </a:bodyPr>
          <a:lstStyle/>
          <a:p>
            <a:r>
              <a:rPr lang="en-US" dirty="0"/>
              <a:t>Understanding </a:t>
            </a:r>
            <a:r>
              <a:rPr lang="en-US" b="1" dirty="0" err="1"/>
              <a:t>module.exports</a:t>
            </a:r>
            <a:r>
              <a:rPr lang="en-US" dirty="0"/>
              <a:t> and </a:t>
            </a:r>
            <a:r>
              <a:rPr lang="en-US" b="1" dirty="0"/>
              <a:t>exports</a:t>
            </a:r>
          </a:p>
          <a:p>
            <a:pPr lvl="1"/>
            <a:r>
              <a:rPr lang="en-US" dirty="0"/>
              <a:t>Why do we need Modules?</a:t>
            </a:r>
          </a:p>
          <a:p>
            <a:pPr lvl="1"/>
            <a:r>
              <a:rPr lang="en-US" dirty="0"/>
              <a:t>Different Module Format</a:t>
            </a:r>
          </a:p>
          <a:p>
            <a:r>
              <a:rPr lang="en-US" dirty="0"/>
              <a:t>Forms, File Uploads and Security with Node.js and Express</a:t>
            </a:r>
          </a:p>
          <a:p>
            <a:pPr lvl="1"/>
            <a:r>
              <a:rPr lang="en-US" dirty="0"/>
              <a:t>Create form with validate function</a:t>
            </a:r>
          </a:p>
          <a:p>
            <a:pPr lvl="1"/>
            <a:r>
              <a:rPr lang="en-US" dirty="0"/>
              <a:t>Security</a:t>
            </a:r>
          </a:p>
          <a:p>
            <a:pPr lvl="1"/>
            <a:r>
              <a:rPr lang="en-US" dirty="0"/>
              <a:t>File Uploads</a:t>
            </a:r>
          </a:p>
          <a:p>
            <a:r>
              <a:rPr lang="en-US" dirty="0"/>
              <a:t>Q&amp;A</a:t>
            </a:r>
          </a:p>
        </p:txBody>
      </p:sp>
    </p:spTree>
    <p:extLst>
      <p:ext uri="{BB962C8B-B14F-4D97-AF65-F5344CB8AC3E}">
        <p14:creationId xmlns:p14="http://schemas.microsoft.com/office/powerpoint/2010/main" val="2744381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xEl>
                                              <p:pRg st="3" end="3"/>
                                            </p:txEl>
                                          </p:spTgt>
                                        </p:tgtEl>
                                        <p:attrNameLst>
                                          <p:attrName>style.visibility</p:attrName>
                                        </p:attrNameLst>
                                      </p:cBhvr>
                                      <p:to>
                                        <p:strVal val="visible"/>
                                      </p:to>
                                    </p:set>
                                    <p:animEffect transition="in" filter="fade">
                                      <p:cBhvr>
                                        <p:cTn id="18" dur="500"/>
                                        <p:tgtEl>
                                          <p:spTgt spid="11">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xEl>
                                              <p:pRg st="4" end="4"/>
                                            </p:txEl>
                                          </p:spTgt>
                                        </p:tgtEl>
                                        <p:attrNameLst>
                                          <p:attrName>style.visibility</p:attrName>
                                        </p:attrNameLst>
                                      </p:cBhvr>
                                      <p:to>
                                        <p:strVal val="visible"/>
                                      </p:to>
                                    </p:set>
                                    <p:animEffect transition="in" filter="fade">
                                      <p:cBhvr>
                                        <p:cTn id="21" dur="500"/>
                                        <p:tgtEl>
                                          <p:spTgt spid="11">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xEl>
                                              <p:pRg st="5" end="5"/>
                                            </p:txEl>
                                          </p:spTgt>
                                        </p:tgtEl>
                                        <p:attrNameLst>
                                          <p:attrName>style.visibility</p:attrName>
                                        </p:attrNameLst>
                                      </p:cBhvr>
                                      <p:to>
                                        <p:strVal val="visible"/>
                                      </p:to>
                                    </p:set>
                                    <p:animEffect transition="in" filter="fade">
                                      <p:cBhvr>
                                        <p:cTn id="24" dur="500"/>
                                        <p:tgtEl>
                                          <p:spTgt spid="11">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xEl>
                                              <p:pRg st="6" end="6"/>
                                            </p:txEl>
                                          </p:spTgt>
                                        </p:tgtEl>
                                        <p:attrNameLst>
                                          <p:attrName>style.visibility</p:attrName>
                                        </p:attrNameLst>
                                      </p:cBhvr>
                                      <p:to>
                                        <p:strVal val="visible"/>
                                      </p:to>
                                    </p:set>
                                    <p:animEffect transition="in" filter="fade">
                                      <p:cBhvr>
                                        <p:cTn id="27" dur="500"/>
                                        <p:tgtEl>
                                          <p:spTgt spid="11">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7" end="7"/>
                                            </p:txEl>
                                          </p:spTgt>
                                        </p:tgtEl>
                                        <p:attrNameLst>
                                          <p:attrName>style.visibility</p:attrName>
                                        </p:attrNameLst>
                                      </p:cBhvr>
                                      <p:to>
                                        <p:strVal val="visible"/>
                                      </p:to>
                                    </p:set>
                                    <p:animEffect transition="in" filter="fade">
                                      <p:cBhvr>
                                        <p:cTn id="32" dur="500"/>
                                        <p:tgtEl>
                                          <p:spTgt spid="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C586F3-C48D-4D91-A278-E55FB58A461C}"/>
              </a:ext>
            </a:extLst>
          </p:cNvPr>
          <p:cNvSpPr>
            <a:spLocks noGrp="1"/>
          </p:cNvSpPr>
          <p:nvPr>
            <p:ph type="title"/>
          </p:nvPr>
        </p:nvSpPr>
        <p:spPr/>
        <p:txBody>
          <a:bodyPr/>
          <a:lstStyle/>
          <a:p>
            <a:r>
              <a:rPr lang="en-US" dirty="0"/>
              <a:t>ESM</a:t>
            </a:r>
          </a:p>
        </p:txBody>
      </p:sp>
      <p:sp>
        <p:nvSpPr>
          <p:cNvPr id="6" name="Content Placeholder 5">
            <a:extLst>
              <a:ext uri="{FF2B5EF4-FFF2-40B4-BE49-F238E27FC236}">
                <a16:creationId xmlns:a16="http://schemas.microsoft.com/office/drawing/2014/main" id="{3A442C6E-653F-40EB-8BDB-FA8843B2CE03}"/>
              </a:ext>
            </a:extLst>
          </p:cNvPr>
          <p:cNvSpPr>
            <a:spLocks noGrp="1"/>
          </p:cNvSpPr>
          <p:nvPr>
            <p:ph sz="quarter" idx="34"/>
          </p:nvPr>
        </p:nvSpPr>
        <p:spPr/>
        <p:txBody>
          <a:bodyPr>
            <a:normAutofit/>
          </a:bodyPr>
          <a:lstStyle/>
          <a:p>
            <a:r>
              <a:rPr lang="en-US" b="1" dirty="0"/>
              <a:t>ES Modules</a:t>
            </a:r>
            <a:r>
              <a:rPr lang="en-US" dirty="0"/>
              <a:t> is the </a:t>
            </a:r>
            <a:r>
              <a:rPr lang="en-US" b="1" dirty="0"/>
              <a:t>ECMAScript</a:t>
            </a:r>
            <a:r>
              <a:rPr lang="en-US" dirty="0"/>
              <a:t> standard for working with modules.</a:t>
            </a:r>
          </a:p>
          <a:p>
            <a:r>
              <a:rPr lang="en-US" dirty="0"/>
              <a:t>This standardization process completed with ES6 and browsers started implementing this standard trying to keep everything well aligned, working all in the same way.</a:t>
            </a:r>
          </a:p>
          <a:p>
            <a:r>
              <a:rPr lang="en-US" dirty="0"/>
              <a:t>ES Modules are supported in Chrome, Safari, Edge and Firefox (since version 60)</a:t>
            </a:r>
          </a:p>
          <a:p>
            <a:r>
              <a:rPr lang="en-US" dirty="0"/>
              <a:t>Modules are very cool, because they let you encapsulate all sorts of functionality, and expose this functionality to other JavaScript files, as libraries</a:t>
            </a:r>
          </a:p>
          <a:p>
            <a:endParaRPr lang="en-US" dirty="0"/>
          </a:p>
          <a:p>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11385799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4C8CF-4628-41C8-8A07-D8164D8E3EAD}"/>
              </a:ext>
            </a:extLst>
          </p:cNvPr>
          <p:cNvSpPr>
            <a:spLocks noGrp="1"/>
          </p:cNvSpPr>
          <p:nvPr>
            <p:ph type="title"/>
          </p:nvPr>
        </p:nvSpPr>
        <p:spPr/>
        <p:txBody>
          <a:bodyPr/>
          <a:lstStyle/>
          <a:p>
            <a:r>
              <a:rPr lang="en-US" dirty="0"/>
              <a:t>ESM: import module</a:t>
            </a:r>
          </a:p>
        </p:txBody>
      </p:sp>
      <p:sp>
        <p:nvSpPr>
          <p:cNvPr id="3" name="Content Placeholder 2">
            <a:extLst>
              <a:ext uri="{FF2B5EF4-FFF2-40B4-BE49-F238E27FC236}">
                <a16:creationId xmlns:a16="http://schemas.microsoft.com/office/drawing/2014/main" id="{344ADB34-9F61-4C59-BFF7-096A79848449}"/>
              </a:ext>
            </a:extLst>
          </p:cNvPr>
          <p:cNvSpPr>
            <a:spLocks noGrp="1"/>
          </p:cNvSpPr>
          <p:nvPr>
            <p:ph sz="quarter" idx="34"/>
          </p:nvPr>
        </p:nvSpPr>
        <p:spPr>
          <a:xfrm>
            <a:off x="838200" y="1153392"/>
            <a:ext cx="10515600" cy="4889810"/>
          </a:xfrm>
        </p:spPr>
        <p:txBody>
          <a:bodyPr>
            <a:normAutofit/>
          </a:bodyPr>
          <a:lstStyle/>
          <a:p>
            <a:r>
              <a:rPr lang="en-US" dirty="0"/>
              <a:t>Import a module:</a:t>
            </a:r>
          </a:p>
          <a:p>
            <a:endParaRPr lang="en-US" dirty="0"/>
          </a:p>
          <a:p>
            <a:endParaRPr lang="en-US" dirty="0"/>
          </a:p>
          <a:p>
            <a:endParaRPr lang="en-US" dirty="0"/>
          </a:p>
          <a:p>
            <a:r>
              <a:rPr lang="en-US" dirty="0"/>
              <a:t>Import with alias, using </a:t>
            </a:r>
            <a:r>
              <a:rPr lang="en-US" b="1" dirty="0"/>
              <a:t>as</a:t>
            </a:r>
          </a:p>
          <a:p>
            <a:endParaRPr lang="en-US" b="1" dirty="0"/>
          </a:p>
          <a:p>
            <a:endParaRPr lang="en-US" b="1" dirty="0"/>
          </a:p>
          <a:p>
            <a:r>
              <a:rPr lang="en-US" dirty="0"/>
              <a:t>Or load an entire module at once</a:t>
            </a:r>
          </a:p>
          <a:p>
            <a:endParaRPr lang="en-US" dirty="0"/>
          </a:p>
        </p:txBody>
      </p:sp>
      <p:sp>
        <p:nvSpPr>
          <p:cNvPr id="4" name="Rectangle 2">
            <a:extLst>
              <a:ext uri="{FF2B5EF4-FFF2-40B4-BE49-F238E27FC236}">
                <a16:creationId xmlns:a16="http://schemas.microsoft.com/office/drawing/2014/main" id="{47FBB009-64EA-4DCA-9F0F-5F5DA0A734A1}"/>
              </a:ext>
            </a:extLst>
          </p:cNvPr>
          <p:cNvSpPr>
            <a:spLocks noChangeArrowheads="1"/>
          </p:cNvSpPr>
          <p:nvPr/>
        </p:nvSpPr>
        <p:spPr bwMode="auto">
          <a:xfrm>
            <a:off x="1174172" y="1550655"/>
            <a:ext cx="4921828" cy="329527"/>
          </a:xfrm>
          <a:prstGeom prst="rect">
            <a:avLst/>
          </a:prstGeom>
          <a:solidFill>
            <a:srgbClr val="2728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CC99CD"/>
                </a:solidFill>
                <a:effectLst/>
                <a:latin typeface="Consolas" panose="020B0609020204030204" pitchFamily="49" charset="0"/>
              </a:rPr>
              <a:t>import</a:t>
            </a:r>
            <a:r>
              <a:rPr kumimoji="0" lang="en-US" altLang="en-US" sz="1100" b="0" i="0" u="none" strike="noStrike" cap="none" normalizeH="0" baseline="0" dirty="0">
                <a:ln>
                  <a:noFill/>
                </a:ln>
                <a:solidFill>
                  <a:srgbClr val="CCCCCC"/>
                </a:solidFill>
                <a:effectLst/>
                <a:latin typeface="Consolas" panose="020B0609020204030204" pitchFamily="49" charset="0"/>
              </a:rPr>
              <a:t> </a:t>
            </a:r>
            <a:r>
              <a:rPr kumimoji="0" lang="en-US" altLang="en-US" sz="1100" b="0" i="0" u="none" strike="noStrike" cap="none" normalizeH="0" baseline="0" dirty="0">
                <a:ln>
                  <a:noFill/>
                </a:ln>
                <a:solidFill>
                  <a:srgbClr val="CC99CD"/>
                </a:solidFill>
                <a:effectLst/>
                <a:latin typeface="Consolas" panose="020B0609020204030204" pitchFamily="49" charset="0"/>
              </a:rPr>
              <a:t>package</a:t>
            </a:r>
            <a:r>
              <a:rPr kumimoji="0" lang="en-US" altLang="en-US" sz="1100" b="0" i="0" u="none" strike="noStrike" cap="none" normalizeH="0" baseline="0" dirty="0">
                <a:ln>
                  <a:noFill/>
                </a:ln>
                <a:solidFill>
                  <a:srgbClr val="CCCCCC"/>
                </a:solidFill>
                <a:effectLst/>
                <a:latin typeface="Consolas" panose="020B0609020204030204" pitchFamily="49" charset="0"/>
              </a:rPr>
              <a:t> </a:t>
            </a:r>
            <a:r>
              <a:rPr kumimoji="0" lang="en-US" altLang="en-US" sz="1100" b="0" i="0" u="none" strike="noStrike" cap="none" normalizeH="0" baseline="0" dirty="0">
                <a:ln>
                  <a:noFill/>
                </a:ln>
                <a:solidFill>
                  <a:srgbClr val="CC99CD"/>
                </a:solidFill>
                <a:effectLst/>
                <a:latin typeface="Consolas" panose="020B0609020204030204" pitchFamily="49" charset="0"/>
              </a:rPr>
              <a:t>from</a:t>
            </a:r>
            <a:r>
              <a:rPr kumimoji="0" lang="en-US" altLang="en-US" sz="1100" b="0" i="0" u="none" strike="noStrike" cap="none" normalizeH="0" baseline="0" dirty="0">
                <a:ln>
                  <a:noFill/>
                </a:ln>
                <a:solidFill>
                  <a:srgbClr val="CCCCCC"/>
                </a:solidFill>
                <a:effectLst/>
                <a:latin typeface="Consolas" panose="020B0609020204030204" pitchFamily="49" charset="0"/>
              </a:rPr>
              <a:t> </a:t>
            </a:r>
            <a:r>
              <a:rPr kumimoji="0" lang="en-US" altLang="en-US" sz="1100" b="0" i="0" u="none" strike="noStrike" cap="none" normalizeH="0" baseline="0" dirty="0">
                <a:ln>
                  <a:noFill/>
                </a:ln>
                <a:solidFill>
                  <a:srgbClr val="7EC699"/>
                </a:solidFill>
                <a:effectLst/>
                <a:latin typeface="Consolas" panose="020B0609020204030204" pitchFamily="49" charset="0"/>
              </a:rPr>
              <a:t>'module-name'</a:t>
            </a:r>
            <a:r>
              <a:rPr kumimoji="0" lang="en-US" altLang="en-US" sz="700" b="0" i="0" u="none" strike="noStrike" cap="none" normalizeH="0" baseline="0" dirty="0">
                <a:ln>
                  <a:noFill/>
                </a:ln>
                <a:solidFill>
                  <a:schemeClr val="tx1"/>
                </a:solidFill>
                <a:effectLst/>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6D4AD7FC-532F-4588-BDB8-A135561E141D}"/>
              </a:ext>
            </a:extLst>
          </p:cNvPr>
          <p:cNvSpPr>
            <a:spLocks noChangeArrowheads="1"/>
          </p:cNvSpPr>
          <p:nvPr/>
        </p:nvSpPr>
        <p:spPr bwMode="auto">
          <a:xfrm>
            <a:off x="1174172" y="1984389"/>
            <a:ext cx="4921828" cy="830997"/>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79C6"/>
                </a:solidFill>
                <a:effectLst/>
                <a:latin typeface="JetBrains Mono"/>
              </a:rPr>
              <a:t>import </a:t>
            </a: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8BE9FD"/>
                </a:solidFill>
                <a:effectLst/>
                <a:latin typeface="JetBrains Mono"/>
              </a:rPr>
              <a:t>sayHello </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from </a:t>
            </a:r>
            <a:r>
              <a:rPr kumimoji="0" lang="en-US" altLang="en-US" sz="1200" b="0" i="0" u="none" strike="noStrike" cap="none" normalizeH="0" baseline="0">
                <a:ln>
                  <a:noFill/>
                </a:ln>
                <a:solidFill>
                  <a:srgbClr val="F1FA8C"/>
                </a:solidFill>
                <a:effectLst/>
                <a:latin typeface="JetBrains Mono"/>
              </a:rPr>
              <a:t>'./lib'</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br>
              <a:rPr kumimoji="0" lang="en-US" altLang="en-US" sz="1200" b="0" i="0" u="none" strike="noStrike" cap="none" normalizeH="0" baseline="0">
                <a:ln>
                  <a:noFill/>
                </a:ln>
                <a:solidFill>
                  <a:srgbClr val="F8F8F2"/>
                </a:solidFill>
                <a:effectLst/>
                <a:latin typeface="JetBrains Mono"/>
              </a:rPr>
            </a:br>
            <a:r>
              <a:rPr kumimoji="0" lang="en-US" altLang="en-US" sz="1200" b="0" i="1" u="none" strike="noStrike" cap="none" normalizeH="0" baseline="0">
                <a:ln>
                  <a:noFill/>
                </a:ln>
                <a:solidFill>
                  <a:srgbClr val="8BE9FD"/>
                </a:solidFill>
                <a:effectLst/>
                <a:latin typeface="JetBrains Mono"/>
              </a:rPr>
              <a:t>sayHello</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1" u="none" strike="noStrike" cap="none" normalizeH="0" baseline="0">
                <a:ln>
                  <a:noFill/>
                </a:ln>
                <a:solidFill>
                  <a:srgbClr val="6272A4"/>
                </a:solidFill>
                <a:effectLst/>
                <a:latin typeface="JetBrains Mono"/>
              </a:rPr>
              <a:t>// =&gt; Hello</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4F7A8350-A34E-47B2-936C-18B0B53C60F8}"/>
              </a:ext>
            </a:extLst>
          </p:cNvPr>
          <p:cNvSpPr>
            <a:spLocks noChangeArrowheads="1"/>
          </p:cNvSpPr>
          <p:nvPr/>
        </p:nvSpPr>
        <p:spPr bwMode="auto">
          <a:xfrm>
            <a:off x="1174172" y="3598297"/>
            <a:ext cx="4921828" cy="830997"/>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79C6"/>
                </a:solidFill>
                <a:effectLst/>
                <a:latin typeface="JetBrains Mono"/>
              </a:rPr>
              <a:t>import </a:t>
            </a: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8BE9FD"/>
                </a:solidFill>
                <a:effectLst/>
                <a:latin typeface="JetBrains Mono"/>
              </a:rPr>
              <a:t>sayHello </a:t>
            </a:r>
            <a:r>
              <a:rPr kumimoji="0" lang="en-US" altLang="en-US" sz="1200" b="0" i="0" u="none" strike="noStrike" cap="none" normalizeH="0" baseline="0">
                <a:ln>
                  <a:noFill/>
                </a:ln>
                <a:solidFill>
                  <a:srgbClr val="FF79C6"/>
                </a:solidFill>
                <a:effectLst/>
                <a:latin typeface="JetBrains Mono"/>
              </a:rPr>
              <a:t>as </a:t>
            </a:r>
            <a:r>
              <a:rPr kumimoji="0" lang="en-US" altLang="en-US" sz="1200" b="0" i="0" u="none" strike="noStrike" cap="none" normalizeH="0" baseline="0">
                <a:ln>
                  <a:noFill/>
                </a:ln>
                <a:solidFill>
                  <a:srgbClr val="F8F8F2"/>
                </a:solidFill>
                <a:effectLst/>
                <a:latin typeface="JetBrains Mono"/>
              </a:rPr>
              <a:t>say } </a:t>
            </a:r>
            <a:r>
              <a:rPr kumimoji="0" lang="en-US" altLang="en-US" sz="1200" b="0" i="0" u="none" strike="noStrike" cap="none" normalizeH="0" baseline="0">
                <a:ln>
                  <a:noFill/>
                </a:ln>
                <a:solidFill>
                  <a:srgbClr val="FF79C6"/>
                </a:solidFill>
                <a:effectLst/>
                <a:latin typeface="JetBrains Mono"/>
              </a:rPr>
              <a:t>from </a:t>
            </a:r>
            <a:r>
              <a:rPr kumimoji="0" lang="en-US" altLang="en-US" sz="1200" b="0" i="0" u="none" strike="noStrike" cap="none" normalizeH="0" baseline="0">
                <a:ln>
                  <a:noFill/>
                </a:ln>
                <a:solidFill>
                  <a:srgbClr val="F1FA8C"/>
                </a:solidFill>
                <a:effectLst/>
                <a:latin typeface="JetBrains Mono"/>
              </a:rPr>
              <a:t>'./lib'</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br>
              <a:rPr kumimoji="0" lang="en-US" altLang="en-US" sz="1200" b="0" i="0" u="none" strike="noStrike" cap="none" normalizeH="0" baseline="0">
                <a:ln>
                  <a:noFill/>
                </a:ln>
                <a:solidFill>
                  <a:srgbClr val="F8F8F2"/>
                </a:solidFill>
                <a:effectLst/>
                <a:latin typeface="JetBrains Mono"/>
              </a:rPr>
            </a:br>
            <a:r>
              <a:rPr kumimoji="0" lang="en-US" altLang="en-US" sz="1200" b="0" i="1" u="none" strike="noStrike" cap="none" normalizeH="0" baseline="0">
                <a:ln>
                  <a:noFill/>
                </a:ln>
                <a:solidFill>
                  <a:srgbClr val="8BE9FD"/>
                </a:solidFill>
                <a:effectLst/>
                <a:latin typeface="JetBrains Mono"/>
              </a:rPr>
              <a:t>say</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1" u="none" strike="noStrike" cap="none" normalizeH="0" baseline="0">
                <a:ln>
                  <a:noFill/>
                </a:ln>
                <a:solidFill>
                  <a:srgbClr val="6272A4"/>
                </a:solidFill>
                <a:effectLst/>
                <a:latin typeface="JetBrains Mono"/>
              </a:rPr>
              <a:t>// =&gt; Hello</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
        <p:nvSpPr>
          <p:cNvPr id="10" name="Rectangle 6">
            <a:extLst>
              <a:ext uri="{FF2B5EF4-FFF2-40B4-BE49-F238E27FC236}">
                <a16:creationId xmlns:a16="http://schemas.microsoft.com/office/drawing/2014/main" id="{F909DBEE-0431-458C-8851-3206A21AFFC9}"/>
              </a:ext>
            </a:extLst>
          </p:cNvPr>
          <p:cNvSpPr>
            <a:spLocks noChangeArrowheads="1"/>
          </p:cNvSpPr>
          <p:nvPr/>
        </p:nvSpPr>
        <p:spPr bwMode="auto">
          <a:xfrm>
            <a:off x="1174172" y="5212205"/>
            <a:ext cx="4921828" cy="830997"/>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79C6"/>
                </a:solidFill>
                <a:effectLst/>
                <a:latin typeface="JetBrains Mono"/>
              </a:rPr>
              <a:t>import * as </a:t>
            </a:r>
            <a:r>
              <a:rPr kumimoji="0" lang="en-US" altLang="en-US" sz="1200" b="0" i="0" u="none" strike="noStrike" cap="none" normalizeH="0" baseline="0">
                <a:ln>
                  <a:noFill/>
                </a:ln>
                <a:solidFill>
                  <a:srgbClr val="F8F8F2"/>
                </a:solidFill>
                <a:effectLst/>
                <a:latin typeface="JetBrains Mono"/>
              </a:rPr>
              <a:t>lib </a:t>
            </a:r>
            <a:r>
              <a:rPr kumimoji="0" lang="en-US" altLang="en-US" sz="1200" b="0" i="0" u="none" strike="noStrike" cap="none" normalizeH="0" baseline="0">
                <a:ln>
                  <a:noFill/>
                </a:ln>
                <a:solidFill>
                  <a:srgbClr val="FF79C6"/>
                </a:solidFill>
                <a:effectLst/>
                <a:latin typeface="JetBrains Mono"/>
              </a:rPr>
              <a:t>from </a:t>
            </a:r>
            <a:r>
              <a:rPr kumimoji="0" lang="en-US" altLang="en-US" sz="1200" b="0" i="0" u="none" strike="noStrike" cap="none" normalizeH="0" baseline="0">
                <a:ln>
                  <a:noFill/>
                </a:ln>
                <a:solidFill>
                  <a:srgbClr val="F1FA8C"/>
                </a:solidFill>
                <a:effectLst/>
                <a:latin typeface="JetBrains Mono"/>
              </a:rPr>
              <a:t>'./lib'</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lib.</a:t>
            </a:r>
            <a:r>
              <a:rPr kumimoji="0" lang="en-US" altLang="en-US" sz="1200" b="0" i="1" u="none" strike="noStrike" cap="none" normalizeH="0" baseline="0">
                <a:ln>
                  <a:noFill/>
                </a:ln>
                <a:solidFill>
                  <a:srgbClr val="8BE9FD"/>
                </a:solidFill>
                <a:effectLst/>
                <a:latin typeface="JetBrains Mono"/>
              </a:rPr>
              <a:t>sayHello</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1" u="none" strike="noStrike" cap="none" normalizeH="0" baseline="0">
                <a:ln>
                  <a:noFill/>
                </a:ln>
                <a:solidFill>
                  <a:srgbClr val="6272A4"/>
                </a:solidFill>
                <a:effectLst/>
                <a:latin typeface="JetBrains Mono"/>
              </a:rPr>
              <a:t>// =&gt; Hello</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750145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4C8CF-4628-41C8-8A07-D8164D8E3EAD}"/>
              </a:ext>
            </a:extLst>
          </p:cNvPr>
          <p:cNvSpPr>
            <a:spLocks noGrp="1"/>
          </p:cNvSpPr>
          <p:nvPr>
            <p:ph type="title"/>
          </p:nvPr>
        </p:nvSpPr>
        <p:spPr/>
        <p:txBody>
          <a:bodyPr/>
          <a:lstStyle/>
          <a:p>
            <a:r>
              <a:rPr lang="en-US" dirty="0"/>
              <a:t>ESM: exports</a:t>
            </a:r>
          </a:p>
        </p:txBody>
      </p:sp>
      <p:sp>
        <p:nvSpPr>
          <p:cNvPr id="3" name="Content Placeholder 2">
            <a:extLst>
              <a:ext uri="{FF2B5EF4-FFF2-40B4-BE49-F238E27FC236}">
                <a16:creationId xmlns:a16="http://schemas.microsoft.com/office/drawing/2014/main" id="{344ADB34-9F61-4C59-BFF7-096A79848449}"/>
              </a:ext>
            </a:extLst>
          </p:cNvPr>
          <p:cNvSpPr>
            <a:spLocks noGrp="1"/>
          </p:cNvSpPr>
          <p:nvPr>
            <p:ph sz="quarter" idx="34"/>
          </p:nvPr>
        </p:nvSpPr>
        <p:spPr>
          <a:xfrm>
            <a:off x="838200" y="1153392"/>
            <a:ext cx="10515600" cy="4889810"/>
          </a:xfrm>
        </p:spPr>
        <p:txBody>
          <a:bodyPr>
            <a:normAutofit/>
          </a:bodyPr>
          <a:lstStyle/>
          <a:p>
            <a:r>
              <a:rPr lang="en-US" b="1" dirty="0"/>
              <a:t>lib.js</a:t>
            </a:r>
          </a:p>
          <a:p>
            <a:endParaRPr lang="en-US" b="1" dirty="0"/>
          </a:p>
          <a:p>
            <a:endParaRPr lang="en-US" b="1" dirty="0"/>
          </a:p>
          <a:p>
            <a:endParaRPr lang="en-US" b="1" dirty="0"/>
          </a:p>
          <a:p>
            <a:endParaRPr lang="en-US" b="1" dirty="0"/>
          </a:p>
          <a:p>
            <a:r>
              <a:rPr lang="en-US" dirty="0"/>
              <a:t>Which you can import like this:</a:t>
            </a:r>
          </a:p>
          <a:p>
            <a:pPr marL="0" indent="0">
              <a:buNone/>
            </a:pPr>
            <a:endParaRPr lang="en-US" dirty="0"/>
          </a:p>
        </p:txBody>
      </p:sp>
      <p:sp>
        <p:nvSpPr>
          <p:cNvPr id="6" name="Rectangle 3">
            <a:extLst>
              <a:ext uri="{FF2B5EF4-FFF2-40B4-BE49-F238E27FC236}">
                <a16:creationId xmlns:a16="http://schemas.microsoft.com/office/drawing/2014/main" id="{988B101F-135D-4CF7-953E-E6607A709298}"/>
              </a:ext>
            </a:extLst>
          </p:cNvPr>
          <p:cNvSpPr>
            <a:spLocks noChangeArrowheads="1"/>
          </p:cNvSpPr>
          <p:nvPr/>
        </p:nvSpPr>
        <p:spPr bwMode="auto">
          <a:xfrm>
            <a:off x="1184563" y="1674674"/>
            <a:ext cx="3855027" cy="1754326"/>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rgbClr val="6272A4"/>
                </a:solidFill>
                <a:effectLst/>
                <a:latin typeface="JetBrains Mono"/>
              </a:rPr>
              <a:t>// Export default function</a:t>
            </a:r>
            <a:br>
              <a:rPr kumimoji="0" lang="en-US" altLang="en-US" sz="1200" b="0" i="1" u="none" strike="noStrike" cap="none" normalizeH="0" baseline="0" dirty="0">
                <a:ln>
                  <a:noFill/>
                </a:ln>
                <a:solidFill>
                  <a:srgbClr val="6272A4"/>
                </a:solidFill>
                <a:effectLst/>
                <a:latin typeface="JetBrains Mono"/>
              </a:rPr>
            </a:br>
            <a:r>
              <a:rPr kumimoji="0" lang="en-US" altLang="en-US" sz="1200" b="0" i="0" u="none" strike="noStrike" cap="none" normalizeH="0" baseline="0" dirty="0">
                <a:ln>
                  <a:noFill/>
                </a:ln>
                <a:solidFill>
                  <a:srgbClr val="FF79C6"/>
                </a:solidFill>
                <a:effectLst/>
                <a:latin typeface="JetBrains Mono"/>
              </a:rPr>
              <a:t>export default function </a:t>
            </a:r>
            <a:r>
              <a:rPr kumimoji="0" lang="en-US" altLang="en-US" sz="1200" b="0" i="1" u="none" strike="noStrike" cap="none" normalizeH="0" baseline="0" dirty="0" err="1">
                <a:ln>
                  <a:noFill/>
                </a:ln>
                <a:solidFill>
                  <a:srgbClr val="8BE9FD"/>
                </a:solidFill>
                <a:effectLst/>
                <a:latin typeface="JetBrains Mono"/>
              </a:rPr>
              <a:t>sayHello</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8BE9FD"/>
                </a:solidFill>
                <a:effectLst/>
                <a:latin typeface="JetBrains Mono"/>
              </a:rPr>
              <a:t>console</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50FA7B"/>
                </a:solidFill>
                <a:effectLst/>
                <a:latin typeface="JetBrains Mono"/>
              </a:rPr>
              <a:t>log</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'Hello'</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br>
              <a:rPr kumimoji="0" lang="en-US" altLang="en-US" sz="1200" b="0" i="0" u="none" strike="noStrike" cap="none" normalizeH="0" baseline="0" dirty="0">
                <a:ln>
                  <a:noFill/>
                </a:ln>
                <a:solidFill>
                  <a:srgbClr val="F8F8F2"/>
                </a:solidFill>
                <a:effectLst/>
                <a:latin typeface="JetBrains Mono"/>
              </a:rPr>
            </a:br>
            <a:r>
              <a:rPr kumimoji="0" lang="en-US" altLang="en-US" sz="1200" b="0" i="1" u="none" strike="noStrike" cap="none" normalizeH="0" baseline="0" dirty="0">
                <a:ln>
                  <a:noFill/>
                </a:ln>
                <a:solidFill>
                  <a:srgbClr val="6272A4"/>
                </a:solidFill>
                <a:effectLst/>
                <a:latin typeface="JetBrains Mono"/>
              </a:rPr>
              <a:t>// Export non-default function</a:t>
            </a:r>
            <a:br>
              <a:rPr kumimoji="0" lang="en-US" altLang="en-US" sz="1200" b="0" i="1" u="none" strike="noStrike" cap="none" normalizeH="0" baseline="0" dirty="0">
                <a:ln>
                  <a:noFill/>
                </a:ln>
                <a:solidFill>
                  <a:srgbClr val="6272A4"/>
                </a:solidFill>
                <a:effectLst/>
                <a:latin typeface="JetBrains Mono"/>
              </a:rPr>
            </a:br>
            <a:r>
              <a:rPr kumimoji="0" lang="en-US" altLang="en-US" sz="1200" b="0" i="0" u="none" strike="noStrike" cap="none" normalizeH="0" baseline="0" dirty="0">
                <a:ln>
                  <a:noFill/>
                </a:ln>
                <a:solidFill>
                  <a:srgbClr val="FF79C6"/>
                </a:solidFill>
                <a:effectLst/>
                <a:latin typeface="JetBrains Mono"/>
              </a:rPr>
              <a:t>export function </a:t>
            </a:r>
            <a:r>
              <a:rPr kumimoji="0" lang="en-US" altLang="en-US" sz="1200" b="0" i="1" u="none" strike="noStrike" cap="none" normalizeH="0" baseline="0" dirty="0" err="1">
                <a:ln>
                  <a:noFill/>
                </a:ln>
                <a:solidFill>
                  <a:srgbClr val="8BE9FD"/>
                </a:solidFill>
                <a:effectLst/>
                <a:latin typeface="JetBrains Mono"/>
              </a:rPr>
              <a:t>sayGoodbye</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8BE9FD"/>
                </a:solidFill>
                <a:effectLst/>
                <a:latin typeface="JetBrains Mono"/>
              </a:rPr>
              <a:t>console</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50FA7B"/>
                </a:solidFill>
                <a:effectLst/>
                <a:latin typeface="JetBrains Mono"/>
              </a:rPr>
              <a:t>log</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'Goodbye'</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8" name="Rectangle 4">
            <a:extLst>
              <a:ext uri="{FF2B5EF4-FFF2-40B4-BE49-F238E27FC236}">
                <a16:creationId xmlns:a16="http://schemas.microsoft.com/office/drawing/2014/main" id="{7A238E51-1062-4E5A-90EC-D11B1B4A9D58}"/>
              </a:ext>
            </a:extLst>
          </p:cNvPr>
          <p:cNvSpPr>
            <a:spLocks noChangeArrowheads="1"/>
          </p:cNvSpPr>
          <p:nvPr/>
        </p:nvSpPr>
        <p:spPr bwMode="auto">
          <a:xfrm>
            <a:off x="1184563" y="4220249"/>
            <a:ext cx="3855026" cy="1384995"/>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79C6"/>
                </a:solidFill>
                <a:effectLst/>
                <a:latin typeface="JetBrains Mono"/>
              </a:rPr>
              <a:t>import </a:t>
            </a:r>
            <a:r>
              <a:rPr kumimoji="0" lang="en-US" altLang="en-US" sz="1200" b="0" i="1" u="none" strike="noStrike" cap="none" normalizeH="0" baseline="0">
                <a:ln>
                  <a:noFill/>
                </a:ln>
                <a:solidFill>
                  <a:srgbClr val="8BE9FD"/>
                </a:solidFill>
                <a:effectLst/>
                <a:latin typeface="JetBrains Mono"/>
              </a:rPr>
              <a:t>sayHello</a:t>
            </a:r>
            <a:r>
              <a:rPr kumimoji="0" lang="en-US" altLang="en-US" sz="1200" b="0" i="0" u="none" strike="noStrike" cap="none" normalizeH="0" baseline="0">
                <a:ln>
                  <a:noFill/>
                </a:ln>
                <a:solidFill>
                  <a:srgbClr val="F8F8F2"/>
                </a:solidFill>
                <a:effectLst/>
                <a:latin typeface="JetBrains Mono"/>
              </a:rPr>
              <a:t>, { </a:t>
            </a:r>
            <a:r>
              <a:rPr kumimoji="0" lang="en-US" altLang="en-US" sz="1200" b="0" i="1" u="none" strike="noStrike" cap="none" normalizeH="0" baseline="0">
                <a:ln>
                  <a:noFill/>
                </a:ln>
                <a:solidFill>
                  <a:srgbClr val="8BE9FD"/>
                </a:solidFill>
                <a:effectLst/>
                <a:latin typeface="JetBrains Mono"/>
              </a:rPr>
              <a:t>sayGoodbye </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from </a:t>
            </a:r>
            <a:r>
              <a:rPr kumimoji="0" lang="en-US" altLang="en-US" sz="1200" b="0" i="0" u="none" strike="noStrike" cap="none" normalizeH="0" baseline="0">
                <a:ln>
                  <a:noFill/>
                </a:ln>
                <a:solidFill>
                  <a:srgbClr val="F1FA8C"/>
                </a:solidFill>
                <a:effectLst/>
                <a:latin typeface="JetBrains Mono"/>
              </a:rPr>
              <a:t>'./lib'</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br>
              <a:rPr kumimoji="0" lang="en-US" altLang="en-US" sz="1200" b="0" i="0" u="none" strike="noStrike" cap="none" normalizeH="0" baseline="0">
                <a:ln>
                  <a:noFill/>
                </a:ln>
                <a:solidFill>
                  <a:srgbClr val="F8F8F2"/>
                </a:solidFill>
                <a:effectLst/>
                <a:latin typeface="JetBrains Mono"/>
              </a:rPr>
            </a:br>
            <a:r>
              <a:rPr kumimoji="0" lang="en-US" altLang="en-US" sz="1200" b="0" i="1" u="none" strike="noStrike" cap="none" normalizeH="0" baseline="0">
                <a:ln>
                  <a:noFill/>
                </a:ln>
                <a:solidFill>
                  <a:srgbClr val="8BE9FD"/>
                </a:solidFill>
                <a:effectLst/>
                <a:latin typeface="JetBrains Mono"/>
              </a:rPr>
              <a:t>sayHello</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1" u="none" strike="noStrike" cap="none" normalizeH="0" baseline="0">
                <a:ln>
                  <a:noFill/>
                </a:ln>
                <a:solidFill>
                  <a:srgbClr val="6272A4"/>
                </a:solidFill>
                <a:effectLst/>
                <a:latin typeface="JetBrains Mono"/>
              </a:rPr>
              <a:t>// =&gt; Hello</a:t>
            </a:r>
            <a:br>
              <a:rPr kumimoji="0" lang="en-US" altLang="en-US" sz="1200" b="0" i="1" u="none" strike="noStrike" cap="none" normalizeH="0" baseline="0">
                <a:ln>
                  <a:noFill/>
                </a:ln>
                <a:solidFill>
                  <a:srgbClr val="6272A4"/>
                </a:solidFill>
                <a:effectLst/>
                <a:latin typeface="JetBrains Mono"/>
              </a:rPr>
            </a:br>
            <a:br>
              <a:rPr kumimoji="0" lang="en-US" altLang="en-US" sz="1200" b="0" i="1" u="none" strike="noStrike" cap="none" normalizeH="0" baseline="0">
                <a:ln>
                  <a:noFill/>
                </a:ln>
                <a:solidFill>
                  <a:srgbClr val="6272A4"/>
                </a:solidFill>
                <a:effectLst/>
                <a:latin typeface="JetBrains Mono"/>
              </a:rPr>
            </a:br>
            <a:r>
              <a:rPr kumimoji="0" lang="en-US" altLang="en-US" sz="1200" b="0" i="1" u="none" strike="noStrike" cap="none" normalizeH="0" baseline="0">
                <a:ln>
                  <a:noFill/>
                </a:ln>
                <a:solidFill>
                  <a:srgbClr val="8BE9FD"/>
                </a:solidFill>
                <a:effectLst/>
                <a:latin typeface="JetBrains Mono"/>
              </a:rPr>
              <a:t>sayGoodbye</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1" u="none" strike="noStrike" cap="none" normalizeH="0" baseline="0">
                <a:ln>
                  <a:noFill/>
                </a:ln>
                <a:solidFill>
                  <a:srgbClr val="6272A4"/>
                </a:solidFill>
                <a:effectLst/>
                <a:latin typeface="JetBrains Mono"/>
              </a:rPr>
              <a:t>// =&gt; Goodbye</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77601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4C8CF-4628-41C8-8A07-D8164D8E3EAD}"/>
              </a:ext>
            </a:extLst>
          </p:cNvPr>
          <p:cNvSpPr>
            <a:spLocks noGrp="1"/>
          </p:cNvSpPr>
          <p:nvPr>
            <p:ph type="title"/>
          </p:nvPr>
        </p:nvSpPr>
        <p:spPr/>
        <p:txBody>
          <a:bodyPr/>
          <a:lstStyle/>
          <a:p>
            <a:r>
              <a:rPr lang="en-US" dirty="0"/>
              <a:t>ESM: exports (2)</a:t>
            </a:r>
          </a:p>
        </p:txBody>
      </p:sp>
      <p:sp>
        <p:nvSpPr>
          <p:cNvPr id="3" name="Content Placeholder 2">
            <a:extLst>
              <a:ext uri="{FF2B5EF4-FFF2-40B4-BE49-F238E27FC236}">
                <a16:creationId xmlns:a16="http://schemas.microsoft.com/office/drawing/2014/main" id="{344ADB34-9F61-4C59-BFF7-096A79848449}"/>
              </a:ext>
            </a:extLst>
          </p:cNvPr>
          <p:cNvSpPr>
            <a:spLocks noGrp="1"/>
          </p:cNvSpPr>
          <p:nvPr>
            <p:ph sz="quarter" idx="34"/>
          </p:nvPr>
        </p:nvSpPr>
        <p:spPr>
          <a:xfrm>
            <a:off x="838200" y="1153392"/>
            <a:ext cx="10515600" cy="4889810"/>
          </a:xfrm>
        </p:spPr>
        <p:txBody>
          <a:bodyPr>
            <a:normAutofit/>
          </a:bodyPr>
          <a:lstStyle/>
          <a:p>
            <a:r>
              <a:rPr lang="en-US" dirty="0"/>
              <a:t>You can export not only functions, but anything you like:</a:t>
            </a:r>
          </a:p>
          <a:p>
            <a:endParaRPr lang="en-US" b="1" dirty="0"/>
          </a:p>
          <a:p>
            <a:endParaRPr lang="en-US" b="1" dirty="0"/>
          </a:p>
          <a:p>
            <a:endParaRPr lang="en-US" b="1" dirty="0"/>
          </a:p>
        </p:txBody>
      </p:sp>
      <p:sp>
        <p:nvSpPr>
          <p:cNvPr id="5" name="Rectangle 3">
            <a:extLst>
              <a:ext uri="{FF2B5EF4-FFF2-40B4-BE49-F238E27FC236}">
                <a16:creationId xmlns:a16="http://schemas.microsoft.com/office/drawing/2014/main" id="{212EC1C8-0B56-4FF9-928D-E1ACBC5203F2}"/>
              </a:ext>
            </a:extLst>
          </p:cNvPr>
          <p:cNvSpPr>
            <a:spLocks noChangeArrowheads="1"/>
          </p:cNvSpPr>
          <p:nvPr/>
        </p:nvSpPr>
        <p:spPr bwMode="auto">
          <a:xfrm>
            <a:off x="1226128" y="1730046"/>
            <a:ext cx="4249881" cy="3231654"/>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rgbClr val="6272A4"/>
                </a:solidFill>
                <a:effectLst/>
                <a:latin typeface="JetBrains Mono"/>
              </a:rPr>
              <a:t>// Export default function</a:t>
            </a:r>
            <a:br>
              <a:rPr kumimoji="0" lang="en-US" altLang="en-US" sz="1200" b="0" i="1" u="none" strike="noStrike" cap="none" normalizeH="0" baseline="0" dirty="0">
                <a:ln>
                  <a:noFill/>
                </a:ln>
                <a:solidFill>
                  <a:srgbClr val="6272A4"/>
                </a:solidFill>
                <a:effectLst/>
                <a:latin typeface="JetBrains Mono"/>
              </a:rPr>
            </a:br>
            <a:r>
              <a:rPr kumimoji="0" lang="en-US" altLang="en-US" sz="1200" b="0" i="0" u="none" strike="noStrike" cap="none" normalizeH="0" baseline="0" dirty="0">
                <a:ln>
                  <a:noFill/>
                </a:ln>
                <a:solidFill>
                  <a:srgbClr val="FF79C6"/>
                </a:solidFill>
                <a:effectLst/>
                <a:latin typeface="JetBrains Mono"/>
              </a:rPr>
              <a:t>export default function </a:t>
            </a:r>
            <a:r>
              <a:rPr kumimoji="0" lang="en-US" altLang="en-US" sz="1200" b="0" i="1" u="none" strike="noStrike" cap="none" normalizeH="0" baseline="0" dirty="0" err="1">
                <a:ln>
                  <a:noFill/>
                </a:ln>
                <a:solidFill>
                  <a:srgbClr val="8BE9FD"/>
                </a:solidFill>
                <a:effectLst/>
                <a:latin typeface="JetBrains Mono"/>
              </a:rPr>
              <a:t>sayHello</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8BE9FD"/>
                </a:solidFill>
                <a:effectLst/>
                <a:latin typeface="JetBrains Mono"/>
              </a:rPr>
              <a:t>console</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50FA7B"/>
                </a:solidFill>
                <a:effectLst/>
                <a:latin typeface="JetBrains Mono"/>
              </a:rPr>
              <a:t>log</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'Hello'</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br>
              <a:rPr kumimoji="0" lang="en-US" altLang="en-US" sz="1200" b="0" i="0" u="none" strike="noStrike" cap="none" normalizeH="0" baseline="0" dirty="0">
                <a:ln>
                  <a:noFill/>
                </a:ln>
                <a:solidFill>
                  <a:srgbClr val="F8F8F2"/>
                </a:solidFill>
                <a:effectLst/>
                <a:latin typeface="JetBrains Mono"/>
              </a:rPr>
            </a:br>
            <a:r>
              <a:rPr kumimoji="0" lang="en-US" altLang="en-US" sz="1200" b="0" i="1" u="none" strike="noStrike" cap="none" normalizeH="0" baseline="0" dirty="0">
                <a:ln>
                  <a:noFill/>
                </a:ln>
                <a:solidFill>
                  <a:srgbClr val="6272A4"/>
                </a:solidFill>
                <a:effectLst/>
                <a:latin typeface="JetBrains Mono"/>
              </a:rPr>
              <a:t>// Export non-default function</a:t>
            </a:r>
            <a:br>
              <a:rPr kumimoji="0" lang="en-US" altLang="en-US" sz="1200" b="0" i="1" u="none" strike="noStrike" cap="none" normalizeH="0" baseline="0" dirty="0">
                <a:ln>
                  <a:noFill/>
                </a:ln>
                <a:solidFill>
                  <a:srgbClr val="6272A4"/>
                </a:solidFill>
                <a:effectLst/>
                <a:latin typeface="JetBrains Mono"/>
              </a:rPr>
            </a:br>
            <a:r>
              <a:rPr kumimoji="0" lang="en-US" altLang="en-US" sz="1200" b="0" i="0" u="none" strike="noStrike" cap="none" normalizeH="0" baseline="0" dirty="0">
                <a:ln>
                  <a:noFill/>
                </a:ln>
                <a:solidFill>
                  <a:srgbClr val="FF79C6"/>
                </a:solidFill>
                <a:effectLst/>
                <a:latin typeface="JetBrains Mono"/>
              </a:rPr>
              <a:t>export function </a:t>
            </a:r>
            <a:r>
              <a:rPr kumimoji="0" lang="en-US" altLang="en-US" sz="1200" b="0" i="1" u="none" strike="noStrike" cap="none" normalizeH="0" baseline="0" dirty="0" err="1">
                <a:ln>
                  <a:noFill/>
                </a:ln>
                <a:solidFill>
                  <a:srgbClr val="8BE9FD"/>
                </a:solidFill>
                <a:effectLst/>
                <a:latin typeface="JetBrains Mono"/>
              </a:rPr>
              <a:t>sayGoodbye</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8BE9FD"/>
                </a:solidFill>
                <a:effectLst/>
                <a:latin typeface="JetBrains Mono"/>
              </a:rPr>
              <a:t>console</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50FA7B"/>
                </a:solidFill>
                <a:effectLst/>
                <a:latin typeface="JetBrains Mono"/>
              </a:rPr>
              <a:t>log</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'Goodbye'</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br>
              <a:rPr kumimoji="0" lang="en-US" altLang="en-US" sz="1200" b="0" i="0" u="none" strike="noStrike" cap="none" normalizeH="0" baseline="0" dirty="0">
                <a:ln>
                  <a:noFill/>
                </a:ln>
                <a:solidFill>
                  <a:srgbClr val="F8F8F2"/>
                </a:solidFill>
                <a:effectLst/>
                <a:latin typeface="JetBrains Mono"/>
              </a:rPr>
            </a:br>
            <a:r>
              <a:rPr kumimoji="0" lang="en-US" altLang="en-US" sz="1200" b="0" i="1" u="none" strike="noStrike" cap="none" normalizeH="0" baseline="0" dirty="0">
                <a:ln>
                  <a:noFill/>
                </a:ln>
                <a:solidFill>
                  <a:srgbClr val="6272A4"/>
                </a:solidFill>
                <a:effectLst/>
                <a:latin typeface="JetBrains Mono"/>
              </a:rPr>
              <a:t>// Export simple value</a:t>
            </a:r>
            <a:br>
              <a:rPr kumimoji="0" lang="en-US" altLang="en-US" sz="1200" b="0" i="1" u="none" strike="noStrike" cap="none" normalizeH="0" baseline="0" dirty="0">
                <a:ln>
                  <a:noFill/>
                </a:ln>
                <a:solidFill>
                  <a:srgbClr val="6272A4"/>
                </a:solidFill>
                <a:effectLst/>
                <a:latin typeface="JetBrains Mono"/>
              </a:rPr>
            </a:br>
            <a:r>
              <a:rPr kumimoji="0" lang="en-US" altLang="en-US" sz="1200" b="0" i="0" u="none" strike="noStrike" cap="none" normalizeH="0" baseline="0" dirty="0">
                <a:ln>
                  <a:noFill/>
                </a:ln>
                <a:solidFill>
                  <a:srgbClr val="FF79C6"/>
                </a:solidFill>
                <a:effectLst/>
                <a:latin typeface="JetBrains Mono"/>
              </a:rPr>
              <a:t>export const </a:t>
            </a:r>
            <a:r>
              <a:rPr kumimoji="0" lang="en-US" altLang="en-US" sz="1200" b="0" i="0" u="none" strike="noStrike" cap="none" normalizeH="0" baseline="0" dirty="0" err="1">
                <a:ln>
                  <a:noFill/>
                </a:ln>
                <a:solidFill>
                  <a:srgbClr val="F8F8F2"/>
                </a:solidFill>
                <a:effectLst/>
                <a:latin typeface="JetBrains Mono"/>
              </a:rPr>
              <a:t>apiUrl</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F1FA8C"/>
                </a:solidFill>
                <a:effectLst/>
                <a:latin typeface="JetBrains Mono"/>
              </a:rPr>
              <a:t>'...'</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br>
              <a:rPr kumimoji="0" lang="en-US" altLang="en-US" sz="1200" b="0" i="0" u="none" strike="noStrike" cap="none" normalizeH="0" baseline="0" dirty="0">
                <a:ln>
                  <a:noFill/>
                </a:ln>
                <a:solidFill>
                  <a:srgbClr val="F8F8F2"/>
                </a:solidFill>
                <a:effectLst/>
                <a:latin typeface="JetBrains Mono"/>
              </a:rPr>
            </a:br>
            <a:r>
              <a:rPr kumimoji="0" lang="en-US" altLang="en-US" sz="1200" b="0" i="1" u="none" strike="noStrike" cap="none" normalizeH="0" baseline="0" dirty="0">
                <a:ln>
                  <a:noFill/>
                </a:ln>
                <a:solidFill>
                  <a:srgbClr val="6272A4"/>
                </a:solidFill>
                <a:effectLst/>
                <a:latin typeface="JetBrains Mono"/>
              </a:rPr>
              <a:t>// Export object</a:t>
            </a:r>
            <a:br>
              <a:rPr kumimoji="0" lang="en-US" altLang="en-US" sz="1200" b="0" i="1" u="none" strike="noStrike" cap="none" normalizeH="0" baseline="0" dirty="0">
                <a:ln>
                  <a:noFill/>
                </a:ln>
                <a:solidFill>
                  <a:srgbClr val="6272A4"/>
                </a:solidFill>
                <a:effectLst/>
                <a:latin typeface="JetBrains Mono"/>
              </a:rPr>
            </a:br>
            <a:r>
              <a:rPr kumimoji="0" lang="en-US" altLang="en-US" sz="1200" b="0" i="0" u="none" strike="noStrike" cap="none" normalizeH="0" baseline="0" dirty="0">
                <a:ln>
                  <a:noFill/>
                </a:ln>
                <a:solidFill>
                  <a:srgbClr val="FF79C6"/>
                </a:solidFill>
                <a:effectLst/>
                <a:latin typeface="JetBrains Mono"/>
              </a:rPr>
              <a:t>export const </a:t>
            </a:r>
            <a:r>
              <a:rPr kumimoji="0" lang="en-US" altLang="en-US" sz="1200" b="0" i="0" u="none" strike="noStrike" cap="none" normalizeH="0" baseline="0" dirty="0">
                <a:ln>
                  <a:noFill/>
                </a:ln>
                <a:solidFill>
                  <a:srgbClr val="F8F8F2"/>
                </a:solidFill>
                <a:effectLst/>
                <a:latin typeface="JetBrains Mono"/>
              </a:rPr>
              <a:t>settings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debug</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BD93F9"/>
                </a:solidFill>
                <a:effectLst/>
                <a:latin typeface="JetBrains Mono"/>
              </a:rPr>
              <a:t>true</a:t>
            </a:r>
            <a:br>
              <a:rPr kumimoji="0" lang="en-US" altLang="en-US" sz="1200" b="0" i="0" u="none" strike="noStrike" cap="none" normalizeH="0" baseline="0" dirty="0">
                <a:ln>
                  <a:noFill/>
                </a:ln>
                <a:solidFill>
                  <a:srgbClr val="BD93F9"/>
                </a:solidFill>
                <a:effectLst/>
                <a:latin typeface="JetBrains Mono"/>
              </a:rPr>
            </a:br>
            <a:r>
              <a:rPr kumimoji="0" lang="en-US" altLang="en-US" sz="1200" b="0" i="0" u="none" strike="noStrike" cap="none" normalizeH="0" baseline="0" dirty="0">
                <a:ln>
                  <a:noFill/>
                </a:ln>
                <a:solidFill>
                  <a:srgbClr val="F8F8F2"/>
                </a:solidFill>
                <a:effectLst/>
                <a:latin typeface="JetBrains Mono"/>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14872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625D6F-9941-4DEB-B528-CD062EE2DA58}"/>
              </a:ext>
            </a:extLst>
          </p:cNvPr>
          <p:cNvSpPr>
            <a:spLocks noGrp="1"/>
          </p:cNvSpPr>
          <p:nvPr>
            <p:ph type="title"/>
          </p:nvPr>
        </p:nvSpPr>
        <p:spPr/>
        <p:txBody>
          <a:bodyPr/>
          <a:lstStyle/>
          <a:p>
            <a:r>
              <a:rPr lang="en-US" dirty="0"/>
              <a:t>Different Module Format</a:t>
            </a:r>
          </a:p>
        </p:txBody>
      </p:sp>
      <p:sp>
        <p:nvSpPr>
          <p:cNvPr id="5" name="Content Placeholder 4">
            <a:extLst>
              <a:ext uri="{FF2B5EF4-FFF2-40B4-BE49-F238E27FC236}">
                <a16:creationId xmlns:a16="http://schemas.microsoft.com/office/drawing/2014/main" id="{C2E79B58-B5EE-49F7-86B4-8F0C6F8C63FC}"/>
              </a:ext>
            </a:extLst>
          </p:cNvPr>
          <p:cNvSpPr>
            <a:spLocks noGrp="1"/>
          </p:cNvSpPr>
          <p:nvPr>
            <p:ph sz="quarter" idx="10"/>
          </p:nvPr>
        </p:nvSpPr>
        <p:spPr/>
        <p:txBody>
          <a:bodyPr/>
          <a:lstStyle/>
          <a:p>
            <a:r>
              <a:rPr lang="en-US" dirty="0" err="1"/>
              <a:t>System.register</a:t>
            </a:r>
            <a:endParaRPr lang="en-US" dirty="0"/>
          </a:p>
        </p:txBody>
      </p:sp>
      <p:sp>
        <p:nvSpPr>
          <p:cNvPr id="6" name="Content Placeholder 5">
            <a:extLst>
              <a:ext uri="{FF2B5EF4-FFF2-40B4-BE49-F238E27FC236}">
                <a16:creationId xmlns:a16="http://schemas.microsoft.com/office/drawing/2014/main" id="{F73CBC66-55BF-4DEA-A2B6-F4C26CEA5948}"/>
              </a:ext>
            </a:extLst>
          </p:cNvPr>
          <p:cNvSpPr>
            <a:spLocks noGrp="1"/>
          </p:cNvSpPr>
          <p:nvPr>
            <p:ph sz="quarter" idx="12"/>
          </p:nvPr>
        </p:nvSpPr>
        <p:spPr/>
        <p:txBody>
          <a:bodyPr/>
          <a:lstStyle/>
          <a:p>
            <a:r>
              <a:rPr lang="en-US" dirty="0"/>
              <a:t>Designed to support ES6 modules within ES5</a:t>
            </a:r>
          </a:p>
          <a:p>
            <a:r>
              <a:rPr lang="en-US" dirty="0"/>
              <a:t>It is a format that was developed out of collaboration and is supported as a module output in </a:t>
            </a:r>
            <a:r>
              <a:rPr lang="en-US" dirty="0" err="1"/>
              <a:t>Traceur</a:t>
            </a:r>
            <a:r>
              <a:rPr lang="en-US" dirty="0"/>
              <a:t> (as instantiate), Babel, TypeScript and Rollup (as system)</a:t>
            </a:r>
          </a:p>
          <a:p>
            <a:r>
              <a:rPr lang="en-US" dirty="0"/>
              <a:t>Currently these include </a:t>
            </a:r>
            <a:r>
              <a:rPr lang="en-US" b="1" dirty="0" err="1"/>
              <a:t>SystemJS</a:t>
            </a:r>
            <a:r>
              <a:rPr lang="en-US" dirty="0"/>
              <a:t>, </a:t>
            </a:r>
            <a:r>
              <a:rPr lang="en-US" b="1" dirty="0" err="1"/>
              <a:t>SystemJS</a:t>
            </a:r>
            <a:r>
              <a:rPr lang="en-US" b="1" dirty="0"/>
              <a:t> Self-Executing Bundles</a:t>
            </a:r>
            <a:r>
              <a:rPr lang="en-US" dirty="0"/>
              <a:t> and </a:t>
            </a:r>
            <a:r>
              <a:rPr lang="en-US" b="1" dirty="0"/>
              <a:t>ES6 Micro Loader</a:t>
            </a:r>
          </a:p>
        </p:txBody>
      </p:sp>
      <p:sp>
        <p:nvSpPr>
          <p:cNvPr id="7" name="Content Placeholder 6">
            <a:extLst>
              <a:ext uri="{FF2B5EF4-FFF2-40B4-BE49-F238E27FC236}">
                <a16:creationId xmlns:a16="http://schemas.microsoft.com/office/drawing/2014/main" id="{DF0BA4BF-F53E-445E-B4A9-9EC4E74A135C}"/>
              </a:ext>
            </a:extLst>
          </p:cNvPr>
          <p:cNvSpPr>
            <a:spLocks noGrp="1"/>
          </p:cNvSpPr>
          <p:nvPr>
            <p:ph sz="quarter" idx="30"/>
          </p:nvPr>
        </p:nvSpPr>
        <p:spPr/>
        <p:txBody>
          <a:bodyPr/>
          <a:lstStyle/>
          <a:p>
            <a:endParaRPr lang="en-US"/>
          </a:p>
        </p:txBody>
      </p:sp>
      <p:sp>
        <p:nvSpPr>
          <p:cNvPr id="3" name="Content Placeholder 2">
            <a:extLst>
              <a:ext uri="{FF2B5EF4-FFF2-40B4-BE49-F238E27FC236}">
                <a16:creationId xmlns:a16="http://schemas.microsoft.com/office/drawing/2014/main" id="{E6F5FE67-2DE7-472D-AA15-DC58CC7CF949}"/>
              </a:ext>
            </a:extLst>
          </p:cNvPr>
          <p:cNvSpPr>
            <a:spLocks noGrp="1"/>
          </p:cNvSpPr>
          <p:nvPr>
            <p:ph sz="quarter" idx="31"/>
          </p:nvPr>
        </p:nvSpPr>
        <p:spPr/>
        <p:txBody>
          <a:bodyPr/>
          <a:lstStyle/>
          <a:p>
            <a:endParaRPr lang="en-US"/>
          </a:p>
        </p:txBody>
      </p:sp>
    </p:spTree>
    <p:extLst>
      <p:ext uri="{BB962C8B-B14F-4D97-AF65-F5344CB8AC3E}">
        <p14:creationId xmlns:p14="http://schemas.microsoft.com/office/powerpoint/2010/main" val="2684845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4674B5C-705A-4AAA-BD8C-2DA9865CE3E3}"/>
              </a:ext>
            </a:extLst>
          </p:cNvPr>
          <p:cNvSpPr>
            <a:spLocks noGrp="1"/>
          </p:cNvSpPr>
          <p:nvPr>
            <p:ph type="title"/>
          </p:nvPr>
        </p:nvSpPr>
        <p:spPr/>
        <p:txBody>
          <a:bodyPr>
            <a:normAutofit fontScale="90000"/>
          </a:bodyPr>
          <a:lstStyle/>
          <a:p>
            <a:r>
              <a:rPr lang="en-US" dirty="0" err="1"/>
              <a:t>System.register</a:t>
            </a:r>
            <a:endParaRPr lang="en-US" dirty="0"/>
          </a:p>
        </p:txBody>
      </p:sp>
      <p:sp>
        <p:nvSpPr>
          <p:cNvPr id="11" name="Text Placeholder 10">
            <a:extLst>
              <a:ext uri="{FF2B5EF4-FFF2-40B4-BE49-F238E27FC236}">
                <a16:creationId xmlns:a16="http://schemas.microsoft.com/office/drawing/2014/main" id="{9278B5AA-DB67-4826-93A7-C4374A6C9D2C}"/>
              </a:ext>
            </a:extLst>
          </p:cNvPr>
          <p:cNvSpPr>
            <a:spLocks noGrp="1"/>
          </p:cNvSpPr>
          <p:nvPr>
            <p:ph type="body" idx="1"/>
          </p:nvPr>
        </p:nvSpPr>
        <p:spPr/>
        <p:txBody>
          <a:bodyPr/>
          <a:lstStyle/>
          <a:p>
            <a:r>
              <a:rPr lang="en-US" dirty="0"/>
              <a:t>ES6</a:t>
            </a:r>
          </a:p>
        </p:txBody>
      </p:sp>
      <p:sp>
        <p:nvSpPr>
          <p:cNvPr id="12" name="Content Placeholder 11">
            <a:extLst>
              <a:ext uri="{FF2B5EF4-FFF2-40B4-BE49-F238E27FC236}">
                <a16:creationId xmlns:a16="http://schemas.microsoft.com/office/drawing/2014/main" id="{08F39CF2-90FD-45C2-830D-CA325A9BBD78}"/>
              </a:ext>
            </a:extLst>
          </p:cNvPr>
          <p:cNvSpPr>
            <a:spLocks noGrp="1"/>
          </p:cNvSpPr>
          <p:nvPr>
            <p:ph sz="half" idx="2"/>
          </p:nvPr>
        </p:nvSpPr>
        <p:spPr/>
        <p:txBody>
          <a:bodyPr/>
          <a:lstStyle/>
          <a:p>
            <a:pPr marL="0" indent="0">
              <a:buNone/>
            </a:pPr>
            <a:endParaRPr lang="en-US" dirty="0"/>
          </a:p>
        </p:txBody>
      </p:sp>
      <p:sp>
        <p:nvSpPr>
          <p:cNvPr id="13" name="Text Placeholder 12">
            <a:extLst>
              <a:ext uri="{FF2B5EF4-FFF2-40B4-BE49-F238E27FC236}">
                <a16:creationId xmlns:a16="http://schemas.microsoft.com/office/drawing/2014/main" id="{AE1B3693-BD96-4F66-B673-46B0C9DC6DB4}"/>
              </a:ext>
            </a:extLst>
          </p:cNvPr>
          <p:cNvSpPr>
            <a:spLocks noGrp="1"/>
          </p:cNvSpPr>
          <p:nvPr>
            <p:ph type="body" sz="quarter" idx="3"/>
          </p:nvPr>
        </p:nvSpPr>
        <p:spPr/>
        <p:txBody>
          <a:bodyPr/>
          <a:lstStyle/>
          <a:p>
            <a:r>
              <a:rPr lang="en-US" dirty="0" err="1"/>
              <a:t>Traceur</a:t>
            </a:r>
            <a:r>
              <a:rPr lang="en-US" dirty="0"/>
              <a:t> output &amp; Babel system output</a:t>
            </a:r>
          </a:p>
        </p:txBody>
      </p:sp>
      <p:sp>
        <p:nvSpPr>
          <p:cNvPr id="14" name="Content Placeholder 13">
            <a:extLst>
              <a:ext uri="{FF2B5EF4-FFF2-40B4-BE49-F238E27FC236}">
                <a16:creationId xmlns:a16="http://schemas.microsoft.com/office/drawing/2014/main" id="{28F976E4-88D9-4017-AA3C-BC26F18DC67C}"/>
              </a:ext>
            </a:extLst>
          </p:cNvPr>
          <p:cNvSpPr>
            <a:spLocks noGrp="1"/>
          </p:cNvSpPr>
          <p:nvPr>
            <p:ph sz="quarter" idx="4"/>
          </p:nvPr>
        </p:nvSpPr>
        <p:spPr/>
        <p:txBody>
          <a:bodyPr/>
          <a:lstStyle/>
          <a:p>
            <a:endParaRPr lang="en-US" dirty="0"/>
          </a:p>
        </p:txBody>
      </p:sp>
      <p:sp>
        <p:nvSpPr>
          <p:cNvPr id="16" name="Rectangle 2">
            <a:extLst>
              <a:ext uri="{FF2B5EF4-FFF2-40B4-BE49-F238E27FC236}">
                <a16:creationId xmlns:a16="http://schemas.microsoft.com/office/drawing/2014/main" id="{55ABDD43-A333-48B5-9EC8-CCC8D3FC8C7D}"/>
              </a:ext>
            </a:extLst>
          </p:cNvPr>
          <p:cNvSpPr>
            <a:spLocks noChangeArrowheads="1"/>
          </p:cNvSpPr>
          <p:nvPr/>
        </p:nvSpPr>
        <p:spPr bwMode="auto">
          <a:xfrm>
            <a:off x="836612" y="2120900"/>
            <a:ext cx="5157787" cy="1938992"/>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79C6"/>
                </a:solidFill>
                <a:effectLst/>
                <a:latin typeface="JetBrains Mono"/>
              </a:rPr>
              <a:t>import </a:t>
            </a:r>
            <a:r>
              <a:rPr kumimoji="0" lang="en-US" altLang="en-US" sz="1200" b="0" i="0" u="none" strike="noStrike" cap="none" normalizeH="0" baseline="0">
                <a:ln>
                  <a:noFill/>
                </a:ln>
                <a:solidFill>
                  <a:srgbClr val="F8F8F2"/>
                </a:solidFill>
                <a:effectLst/>
                <a:latin typeface="JetBrains Mono"/>
              </a:rPr>
              <a:t>{ p </a:t>
            </a:r>
            <a:r>
              <a:rPr kumimoji="0" lang="en-US" altLang="en-US" sz="1200" b="0" i="0" u="none" strike="noStrike" cap="none" normalizeH="0" baseline="0">
                <a:ln>
                  <a:noFill/>
                </a:ln>
                <a:solidFill>
                  <a:srgbClr val="FF79C6"/>
                </a:solidFill>
                <a:effectLst/>
                <a:latin typeface="JetBrains Mono"/>
              </a:rPr>
              <a:t>as </a:t>
            </a:r>
            <a:r>
              <a:rPr kumimoji="0" lang="en-US" altLang="en-US" sz="1200" b="0" i="0" u="none" strike="noStrike" cap="none" normalizeH="0" baseline="0">
                <a:ln>
                  <a:noFill/>
                </a:ln>
                <a:solidFill>
                  <a:srgbClr val="F8F8F2"/>
                </a:solidFill>
                <a:effectLst/>
                <a:latin typeface="JetBrains Mono"/>
              </a:rPr>
              <a:t>q } </a:t>
            </a:r>
            <a:r>
              <a:rPr kumimoji="0" lang="en-US" altLang="en-US" sz="1200" b="0" i="0" u="none" strike="noStrike" cap="none" normalizeH="0" baseline="0">
                <a:ln>
                  <a:noFill/>
                </a:ln>
                <a:solidFill>
                  <a:srgbClr val="FF79C6"/>
                </a:solidFill>
                <a:effectLst/>
                <a:latin typeface="JetBrains Mono"/>
              </a:rPr>
              <a:t>from </a:t>
            </a:r>
            <a:r>
              <a:rPr kumimoji="0" lang="en-US" altLang="en-US" sz="1200" b="0" i="0" u="none" strike="noStrike" cap="none" normalizeH="0" baseline="0">
                <a:ln>
                  <a:noFill/>
                </a:ln>
                <a:solidFill>
                  <a:srgbClr val="F1FA8C"/>
                </a:solidFill>
                <a:effectLst/>
                <a:latin typeface="JetBrains Mono"/>
              </a:rPr>
              <a:t>'./dep'</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F79C6"/>
                </a:solidFill>
                <a:effectLst/>
                <a:latin typeface="JetBrains Mono"/>
              </a:rPr>
              <a:t>var </a:t>
            </a:r>
            <a:r>
              <a:rPr kumimoji="0" lang="en-US" altLang="en-US" sz="1200" b="0" i="0" u="none" strike="noStrike" cap="none" normalizeH="0" baseline="0">
                <a:ln>
                  <a:noFill/>
                </a:ln>
                <a:solidFill>
                  <a:srgbClr val="F8F8F2"/>
                </a:solidFill>
                <a:effectLst/>
                <a:latin typeface="JetBrains Mono"/>
              </a:rPr>
              <a:t>s </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1FA8C"/>
                </a:solidFill>
                <a:effectLst/>
                <a:latin typeface="JetBrains Mono"/>
              </a:rPr>
              <a:t>'local'</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F79C6"/>
                </a:solidFill>
                <a:effectLst/>
                <a:latin typeface="JetBrains Mono"/>
              </a:rPr>
              <a:t>export function </a:t>
            </a:r>
            <a:r>
              <a:rPr kumimoji="0" lang="en-US" altLang="en-US" sz="1200" b="0" i="1" u="none" strike="noStrike" cap="none" normalizeH="0" baseline="0">
                <a:ln>
                  <a:noFill/>
                </a:ln>
                <a:solidFill>
                  <a:srgbClr val="8BE9FD"/>
                </a:solidFill>
                <a:effectLst/>
                <a:latin typeface="JetBrains Mono"/>
              </a:rPr>
              <a:t>func</a:t>
            </a:r>
            <a:r>
              <a:rPr kumimoji="0" lang="en-US" altLang="en-US" sz="1200" b="0" i="0" u="none" strike="noStrike" cap="none" normalizeH="0" baseline="0">
                <a:ln>
                  <a:noFill/>
                </a:ln>
                <a:solidFill>
                  <a:srgbClr val="F8F8F2"/>
                </a:solidFill>
                <a:effectLst/>
                <a:latin typeface="JetBrains Mono"/>
              </a:rPr>
              <a:t>() {</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return </a:t>
            </a:r>
            <a:r>
              <a:rPr kumimoji="0" lang="en-US" altLang="en-US" sz="1200" b="0" i="0" u="none" strike="noStrike" cap="none" normalizeH="0" baseline="0">
                <a:ln>
                  <a:noFill/>
                </a:ln>
                <a:solidFill>
                  <a:srgbClr val="F8F8F2"/>
                </a:solidFill>
                <a:effectLst/>
                <a:latin typeface="JetBrains Mono"/>
              </a:rPr>
              <a:t>q;</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F79C6"/>
                </a:solidFill>
                <a:effectLst/>
                <a:latin typeface="JetBrains Mono"/>
              </a:rPr>
              <a:t>export class </a:t>
            </a:r>
            <a:r>
              <a:rPr kumimoji="0" lang="en-US" altLang="en-US" sz="1200" b="0" i="0" u="none" strike="noStrike" cap="none" normalizeH="0" baseline="0">
                <a:ln>
                  <a:noFill/>
                </a:ln>
                <a:solidFill>
                  <a:srgbClr val="78DCE8"/>
                </a:solidFill>
                <a:effectLst/>
                <a:latin typeface="JetBrains Mono"/>
              </a:rPr>
              <a:t>C </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
        <p:nvSpPr>
          <p:cNvPr id="17" name="Rectangle 3">
            <a:extLst>
              <a:ext uri="{FF2B5EF4-FFF2-40B4-BE49-F238E27FC236}">
                <a16:creationId xmlns:a16="http://schemas.microsoft.com/office/drawing/2014/main" id="{97738661-C630-4DEE-AF04-AE58423B7E80}"/>
              </a:ext>
            </a:extLst>
          </p:cNvPr>
          <p:cNvSpPr>
            <a:spLocks noChangeArrowheads="1"/>
          </p:cNvSpPr>
          <p:nvPr/>
        </p:nvSpPr>
        <p:spPr bwMode="auto">
          <a:xfrm>
            <a:off x="6172200" y="2120900"/>
            <a:ext cx="5183188" cy="3816429"/>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a:ln>
                  <a:noFill/>
                </a:ln>
                <a:solidFill>
                  <a:srgbClr val="F8F8F2"/>
                </a:solidFill>
                <a:effectLst/>
                <a:latin typeface="JetBrains Mono"/>
              </a:rPr>
              <a:t>System.</a:t>
            </a:r>
            <a:r>
              <a:rPr kumimoji="0" lang="en-US" altLang="en-US" sz="1100" b="0" i="0" u="none" strike="noStrike" cap="none" normalizeH="0" baseline="0" dirty="0" err="1">
                <a:ln>
                  <a:noFill/>
                </a:ln>
                <a:solidFill>
                  <a:srgbClr val="50FA7B"/>
                </a:solidFill>
                <a:effectLst/>
                <a:latin typeface="JetBrains Mono"/>
              </a:rPr>
              <a:t>register</a:t>
            </a:r>
            <a:r>
              <a:rPr kumimoji="0" lang="en-US" altLang="en-US" sz="1100" b="0" i="0" u="none" strike="noStrike" cap="none" normalizeH="0" baseline="0" dirty="0">
                <a:ln>
                  <a:noFill/>
                </a:ln>
                <a:solidFill>
                  <a:srgbClr val="F8F8F2"/>
                </a:solidFill>
                <a:effectLst/>
                <a:latin typeface="JetBrains Mono"/>
              </a:rPr>
              <a:t>([</a:t>
            </a:r>
            <a:r>
              <a:rPr kumimoji="0" lang="en-US" altLang="en-US" sz="1100" b="0" i="0" u="none" strike="noStrike" cap="none" normalizeH="0" baseline="0" dirty="0">
                <a:ln>
                  <a:noFill/>
                </a:ln>
                <a:solidFill>
                  <a:srgbClr val="F1FA8C"/>
                </a:solidFill>
                <a:effectLst/>
                <a:latin typeface="JetBrains Mono"/>
              </a:rPr>
              <a:t>'./dep'</a:t>
            </a:r>
            <a:r>
              <a:rPr kumimoji="0" lang="en-US" altLang="en-US" sz="1100" b="0" i="0" u="none" strike="noStrike" cap="none" normalizeH="0" baseline="0" dirty="0">
                <a:ln>
                  <a:noFill/>
                </a:ln>
                <a:solidFill>
                  <a:srgbClr val="F8F8F2"/>
                </a:solidFill>
                <a:effectLst/>
                <a:latin typeface="JetBrains Mono"/>
              </a:rPr>
              <a:t>], </a:t>
            </a:r>
            <a:r>
              <a:rPr kumimoji="0" lang="en-US" altLang="en-US" sz="1100" b="0" i="0" u="none" strike="noStrike" cap="none" normalizeH="0" baseline="0" dirty="0">
                <a:ln>
                  <a:noFill/>
                </a:ln>
                <a:solidFill>
                  <a:srgbClr val="FF79C6"/>
                </a:solidFill>
                <a:effectLst/>
                <a:latin typeface="JetBrains Mono"/>
              </a:rPr>
              <a:t>function</a:t>
            </a:r>
            <a:r>
              <a:rPr kumimoji="0" lang="en-US" altLang="en-US" sz="1100" b="0" i="0" u="none" strike="noStrike" cap="none" normalizeH="0" baseline="0" dirty="0">
                <a:ln>
                  <a:noFill/>
                </a:ln>
                <a:solidFill>
                  <a:srgbClr val="F8F8F2"/>
                </a:solidFill>
                <a:effectLst/>
                <a:latin typeface="JetBrains Mono"/>
              </a:rPr>
              <a:t>(</a:t>
            </a:r>
            <a:r>
              <a:rPr kumimoji="0" lang="en-US" altLang="en-US" sz="1100" b="0" i="1" u="none" strike="noStrike" cap="none" normalizeH="0" baseline="0" dirty="0">
                <a:ln>
                  <a:noFill/>
                </a:ln>
                <a:solidFill>
                  <a:srgbClr val="FFB86C"/>
                </a:solidFill>
                <a:effectLst/>
                <a:latin typeface="JetBrains Mono"/>
              </a:rPr>
              <a:t>$__export</a:t>
            </a:r>
            <a:r>
              <a:rPr kumimoji="0" lang="en-US" altLang="en-US" sz="1100" b="0" i="0" u="none" strike="noStrike" cap="none" normalizeH="0" baseline="0" dirty="0">
                <a:ln>
                  <a:noFill/>
                </a:ln>
                <a:solidFill>
                  <a:srgbClr val="F8F8F2"/>
                </a:solidFill>
                <a:effectLst/>
                <a:latin typeface="JetBrains Mono"/>
              </a:rPr>
              <a:t>, </a:t>
            </a:r>
            <a:r>
              <a:rPr kumimoji="0" lang="en-US" altLang="en-US" sz="1100" b="0" i="1" u="none" strike="noStrike" cap="none" normalizeH="0" baseline="0" dirty="0">
                <a:ln>
                  <a:noFill/>
                </a:ln>
                <a:solidFill>
                  <a:srgbClr val="FFB86C"/>
                </a:solidFill>
                <a:effectLst/>
                <a:latin typeface="JetBrains Mono"/>
              </a:rPr>
              <a:t>$__</a:t>
            </a:r>
            <a:r>
              <a:rPr kumimoji="0" lang="en-US" altLang="en-US" sz="1100" b="0" i="1" u="none" strike="noStrike" cap="none" normalizeH="0" baseline="0" dirty="0" err="1">
                <a:ln>
                  <a:noFill/>
                </a:ln>
                <a:solidFill>
                  <a:srgbClr val="FFB86C"/>
                </a:solidFill>
                <a:effectLst/>
                <a:latin typeface="JetBrains Mono"/>
              </a:rPr>
              <a:t>moduleContext</a:t>
            </a:r>
            <a:r>
              <a:rPr kumimoji="0" lang="en-US" altLang="en-US" sz="1100" b="0" i="0" u="none" strike="noStrike" cap="none" normalizeH="0" baseline="0" dirty="0">
                <a:ln>
                  <a:noFill/>
                </a:ln>
                <a:solidFill>
                  <a:srgbClr val="F8F8F2"/>
                </a:solidFill>
                <a:effectLst/>
                <a:latin typeface="JetBrains Mono"/>
              </a:rPr>
              <a:t>) {</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a:t>
            </a:r>
            <a:r>
              <a:rPr kumimoji="0" lang="en-US" altLang="en-US" sz="1100" b="0" i="0" u="none" strike="noStrike" cap="none" normalizeH="0" baseline="0" dirty="0">
                <a:ln>
                  <a:noFill/>
                </a:ln>
                <a:solidFill>
                  <a:srgbClr val="FF79C6"/>
                </a:solidFill>
                <a:effectLst/>
                <a:latin typeface="JetBrains Mono"/>
              </a:rPr>
              <a:t>var </a:t>
            </a:r>
            <a:r>
              <a:rPr kumimoji="0" lang="en-US" altLang="en-US" sz="1100" b="0" i="0" u="none" strike="noStrike" cap="none" normalizeH="0" baseline="0" dirty="0">
                <a:ln>
                  <a:noFill/>
                </a:ln>
                <a:solidFill>
                  <a:srgbClr val="F8F8F2"/>
                </a:solidFill>
                <a:effectLst/>
                <a:latin typeface="JetBrains Mono"/>
              </a:rPr>
              <a:t>s, C, q;</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a:t>
            </a:r>
            <a:r>
              <a:rPr kumimoji="0" lang="en-US" altLang="en-US" sz="1100" b="0" i="0" u="none" strike="noStrike" cap="none" normalizeH="0" baseline="0" dirty="0">
                <a:ln>
                  <a:noFill/>
                </a:ln>
                <a:solidFill>
                  <a:srgbClr val="FF79C6"/>
                </a:solidFill>
                <a:effectLst/>
                <a:latin typeface="JetBrains Mono"/>
              </a:rPr>
              <a:t>function </a:t>
            </a:r>
            <a:r>
              <a:rPr kumimoji="0" lang="en-US" altLang="en-US" sz="1100" b="0" i="0" u="none" strike="noStrike" cap="none" normalizeH="0" baseline="0" dirty="0" err="1">
                <a:ln>
                  <a:noFill/>
                </a:ln>
                <a:solidFill>
                  <a:srgbClr val="50FA7B"/>
                </a:solidFill>
                <a:effectLst/>
                <a:latin typeface="JetBrains Mono"/>
              </a:rPr>
              <a:t>func</a:t>
            </a:r>
            <a:r>
              <a:rPr kumimoji="0" lang="en-US" altLang="en-US" sz="1100" b="0" i="0" u="none" strike="noStrike" cap="none" normalizeH="0" baseline="0" dirty="0">
                <a:ln>
                  <a:noFill/>
                </a:ln>
                <a:solidFill>
                  <a:srgbClr val="F8F8F2"/>
                </a:solidFill>
                <a:effectLst/>
                <a:latin typeface="JetBrains Mono"/>
              </a:rPr>
              <a:t>() {</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a:t>
            </a:r>
            <a:r>
              <a:rPr kumimoji="0" lang="en-US" altLang="en-US" sz="1100" b="0" i="0" u="none" strike="noStrike" cap="none" normalizeH="0" baseline="0" dirty="0">
                <a:ln>
                  <a:noFill/>
                </a:ln>
                <a:solidFill>
                  <a:srgbClr val="FF79C6"/>
                </a:solidFill>
                <a:effectLst/>
                <a:latin typeface="JetBrains Mono"/>
              </a:rPr>
              <a:t>return </a:t>
            </a:r>
            <a:r>
              <a:rPr kumimoji="0" lang="en-US" altLang="en-US" sz="1100" b="0" i="0" u="none" strike="noStrike" cap="none" normalizeH="0" baseline="0" dirty="0">
                <a:ln>
                  <a:noFill/>
                </a:ln>
                <a:solidFill>
                  <a:srgbClr val="F8F8F2"/>
                </a:solidFill>
                <a:effectLst/>
                <a:latin typeface="JetBrains Mono"/>
              </a:rPr>
              <a:t>q;</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a:t>
            </a:r>
            <a:r>
              <a:rPr kumimoji="0" lang="en-US" altLang="en-US" sz="1100" b="0" i="1" u="none" strike="noStrike" cap="none" normalizeH="0" baseline="0" dirty="0">
                <a:ln>
                  <a:noFill/>
                </a:ln>
                <a:solidFill>
                  <a:srgbClr val="FFB86C"/>
                </a:solidFill>
                <a:effectLst/>
                <a:latin typeface="JetBrains Mono"/>
              </a:rPr>
              <a:t>$__export</a:t>
            </a:r>
            <a:r>
              <a:rPr kumimoji="0" lang="en-US" altLang="en-US" sz="1100" b="0" i="0" u="none" strike="noStrike" cap="none" normalizeH="0" baseline="0" dirty="0">
                <a:ln>
                  <a:noFill/>
                </a:ln>
                <a:solidFill>
                  <a:srgbClr val="F8F8F2"/>
                </a:solidFill>
                <a:effectLst/>
                <a:latin typeface="JetBrains Mono"/>
              </a:rPr>
              <a:t>(</a:t>
            </a:r>
            <a:r>
              <a:rPr kumimoji="0" lang="en-US" altLang="en-US" sz="1100" b="0" i="0" u="none" strike="noStrike" cap="none" normalizeH="0" baseline="0" dirty="0">
                <a:ln>
                  <a:noFill/>
                </a:ln>
                <a:solidFill>
                  <a:srgbClr val="F1FA8C"/>
                </a:solidFill>
                <a:effectLst/>
                <a:latin typeface="JetBrains Mono"/>
              </a:rPr>
              <a:t>'</a:t>
            </a:r>
            <a:r>
              <a:rPr kumimoji="0" lang="en-US" altLang="en-US" sz="1100" b="0" i="0" u="none" strike="noStrike" cap="none" normalizeH="0" baseline="0" dirty="0" err="1">
                <a:ln>
                  <a:noFill/>
                </a:ln>
                <a:solidFill>
                  <a:srgbClr val="F1FA8C"/>
                </a:solidFill>
                <a:effectLst/>
                <a:latin typeface="JetBrains Mono"/>
              </a:rPr>
              <a:t>func</a:t>
            </a:r>
            <a:r>
              <a:rPr kumimoji="0" lang="en-US" altLang="en-US" sz="1100" b="0" i="0" u="none" strike="noStrike" cap="none" normalizeH="0" baseline="0" dirty="0">
                <a:ln>
                  <a:noFill/>
                </a:ln>
                <a:solidFill>
                  <a:srgbClr val="F1FA8C"/>
                </a:solidFill>
                <a:effectLst/>
                <a:latin typeface="JetBrains Mono"/>
              </a:rPr>
              <a:t>'</a:t>
            </a:r>
            <a:r>
              <a:rPr kumimoji="0" lang="en-US" altLang="en-US" sz="1100" b="0" i="0" u="none" strike="noStrike" cap="none" normalizeH="0" baseline="0" dirty="0">
                <a:ln>
                  <a:noFill/>
                </a:ln>
                <a:solidFill>
                  <a:srgbClr val="F8F8F2"/>
                </a:solidFill>
                <a:effectLst/>
                <a:latin typeface="JetBrains Mono"/>
              </a:rPr>
              <a:t>, </a:t>
            </a:r>
            <a:r>
              <a:rPr kumimoji="0" lang="en-US" altLang="en-US" sz="1100" b="0" i="0" u="none" strike="noStrike" cap="none" normalizeH="0" baseline="0" dirty="0" err="1">
                <a:ln>
                  <a:noFill/>
                </a:ln>
                <a:solidFill>
                  <a:srgbClr val="50FA7B"/>
                </a:solidFill>
                <a:effectLst/>
                <a:latin typeface="JetBrains Mono"/>
              </a:rPr>
              <a:t>func</a:t>
            </a:r>
            <a:r>
              <a:rPr kumimoji="0" lang="en-US" altLang="en-US" sz="1100" b="0" i="0" u="none" strike="noStrike" cap="none" normalizeH="0" baseline="0" dirty="0">
                <a:ln>
                  <a:noFill/>
                </a:ln>
                <a:solidFill>
                  <a:srgbClr val="F8F8F2"/>
                </a:solidFill>
                <a:effectLst/>
                <a:latin typeface="JetBrains Mono"/>
              </a:rPr>
              <a: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a:t>
            </a:r>
            <a:r>
              <a:rPr kumimoji="0" lang="en-US" altLang="en-US" sz="1100" b="0" i="0" u="none" strike="noStrike" cap="none" normalizeH="0" baseline="0" dirty="0">
                <a:ln>
                  <a:noFill/>
                </a:ln>
                <a:solidFill>
                  <a:srgbClr val="FF79C6"/>
                </a:solidFill>
                <a:effectLst/>
                <a:latin typeface="JetBrains Mono"/>
              </a:rPr>
              <a:t>return </a:t>
            </a:r>
            <a:r>
              <a:rPr kumimoji="0" lang="en-US" altLang="en-US" sz="1100" b="0" i="0" u="none" strike="noStrike" cap="none" normalizeH="0" baseline="0" dirty="0">
                <a:ln>
                  <a:noFill/>
                </a:ln>
                <a:solidFill>
                  <a:srgbClr val="F8F8F2"/>
                </a:solidFill>
                <a:effectLst/>
                <a:latin typeface="JetBrains Mono"/>
              </a:rPr>
              <a: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setters</a:t>
            </a:r>
            <a:r>
              <a:rPr kumimoji="0" lang="en-US" altLang="en-US" sz="1100" b="0" i="0" u="none" strike="noStrike" cap="none" normalizeH="0" baseline="0" dirty="0">
                <a:ln>
                  <a:noFill/>
                </a:ln>
                <a:solidFill>
                  <a:srgbClr val="FF79C6"/>
                </a:solidFill>
                <a:effectLst/>
                <a:latin typeface="JetBrains Mono"/>
              </a:rPr>
              <a:t>: </a:t>
            </a:r>
            <a:r>
              <a:rPr kumimoji="0" lang="en-US" altLang="en-US" sz="1100" b="0" i="0" u="none" strike="noStrike" cap="none" normalizeH="0" baseline="0" dirty="0">
                <a:ln>
                  <a:noFill/>
                </a:ln>
                <a:solidFill>
                  <a:srgbClr val="F8F8F2"/>
                </a:solidFill>
                <a:effectLst/>
                <a:latin typeface="JetBrains Mono"/>
              </a:rPr>
              <a: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a:t>
            </a:r>
            <a:r>
              <a:rPr kumimoji="0" lang="en-US" altLang="en-US" sz="1100" b="0" i="1" u="none" strike="noStrike" cap="none" normalizeH="0" baseline="0" dirty="0">
                <a:ln>
                  <a:noFill/>
                </a:ln>
                <a:solidFill>
                  <a:srgbClr val="6272A4"/>
                </a:solidFill>
                <a:effectLst/>
                <a:latin typeface="JetBrains Mono"/>
              </a:rPr>
              <a:t>// every time a dependency updates an export, </a:t>
            </a:r>
            <a:br>
              <a:rPr kumimoji="0" lang="en-US" altLang="en-US" sz="1100" b="0" i="1" u="none" strike="noStrike" cap="none" normalizeH="0" baseline="0" dirty="0">
                <a:ln>
                  <a:noFill/>
                </a:ln>
                <a:solidFill>
                  <a:srgbClr val="6272A4"/>
                </a:solidFill>
                <a:effectLst/>
                <a:latin typeface="JetBrains Mono"/>
              </a:rPr>
            </a:br>
            <a:r>
              <a:rPr kumimoji="0" lang="en-US" altLang="en-US" sz="1100" b="0" i="1" u="none" strike="noStrike" cap="none" normalizeH="0" baseline="0" dirty="0">
                <a:ln>
                  <a:noFill/>
                </a:ln>
                <a:solidFill>
                  <a:srgbClr val="6272A4"/>
                </a:solidFill>
                <a:effectLst/>
                <a:latin typeface="JetBrains Mono"/>
              </a:rPr>
              <a:t>            // this function is called to update the local binding</a:t>
            </a:r>
            <a:br>
              <a:rPr kumimoji="0" lang="en-US" altLang="en-US" sz="1100" b="0" i="1" u="none" strike="noStrike" cap="none" normalizeH="0" baseline="0" dirty="0">
                <a:ln>
                  <a:noFill/>
                </a:ln>
                <a:solidFill>
                  <a:srgbClr val="6272A4"/>
                </a:solidFill>
                <a:effectLst/>
                <a:latin typeface="JetBrains Mono"/>
              </a:rPr>
            </a:br>
            <a:r>
              <a:rPr kumimoji="0" lang="en-US" altLang="en-US" sz="1100" b="0" i="1" u="none" strike="noStrike" cap="none" normalizeH="0" baseline="0" dirty="0">
                <a:ln>
                  <a:noFill/>
                </a:ln>
                <a:solidFill>
                  <a:srgbClr val="6272A4"/>
                </a:solidFill>
                <a:effectLst/>
                <a:latin typeface="JetBrains Mono"/>
              </a:rPr>
              <a:t>            // the setter array matches up with the dependency array above</a:t>
            </a:r>
            <a:br>
              <a:rPr kumimoji="0" lang="en-US" altLang="en-US" sz="1100" b="0" i="1" u="none" strike="noStrike" cap="none" normalizeH="0" baseline="0" dirty="0">
                <a:ln>
                  <a:noFill/>
                </a:ln>
                <a:solidFill>
                  <a:srgbClr val="6272A4"/>
                </a:solidFill>
                <a:effectLst/>
                <a:latin typeface="JetBrains Mono"/>
              </a:rPr>
            </a:br>
            <a:r>
              <a:rPr kumimoji="0" lang="en-US" altLang="en-US" sz="1100" b="0" i="1" u="none" strike="noStrike" cap="none" normalizeH="0" baseline="0" dirty="0">
                <a:ln>
                  <a:noFill/>
                </a:ln>
                <a:solidFill>
                  <a:srgbClr val="6272A4"/>
                </a:solidFill>
                <a:effectLst/>
                <a:latin typeface="JetBrains Mono"/>
              </a:rPr>
              <a:t>            </a:t>
            </a:r>
            <a:r>
              <a:rPr kumimoji="0" lang="en-US" altLang="en-US" sz="1100" b="0" i="0" u="none" strike="noStrike" cap="none" normalizeH="0" baseline="0" dirty="0">
                <a:ln>
                  <a:noFill/>
                </a:ln>
                <a:solidFill>
                  <a:srgbClr val="FF79C6"/>
                </a:solidFill>
                <a:effectLst/>
                <a:latin typeface="JetBrains Mono"/>
              </a:rPr>
              <a:t>function</a:t>
            </a:r>
            <a:r>
              <a:rPr kumimoji="0" lang="en-US" altLang="en-US" sz="1100" b="0" i="0" u="none" strike="noStrike" cap="none" normalizeH="0" baseline="0" dirty="0">
                <a:ln>
                  <a:noFill/>
                </a:ln>
                <a:solidFill>
                  <a:srgbClr val="F8F8F2"/>
                </a:solidFill>
                <a:effectLst/>
                <a:latin typeface="JetBrains Mono"/>
              </a:rPr>
              <a:t>(</a:t>
            </a:r>
            <a:r>
              <a:rPr kumimoji="0" lang="en-US" altLang="en-US" sz="1100" b="0" i="1" u="none" strike="noStrike" cap="none" normalizeH="0" baseline="0" dirty="0">
                <a:ln>
                  <a:noFill/>
                </a:ln>
                <a:solidFill>
                  <a:srgbClr val="FFB86C"/>
                </a:solidFill>
                <a:effectLst/>
                <a:latin typeface="JetBrains Mono"/>
              </a:rPr>
              <a:t>m</a:t>
            </a:r>
            <a:r>
              <a:rPr kumimoji="0" lang="en-US" altLang="en-US" sz="1100" b="0" i="0" u="none" strike="noStrike" cap="none" normalizeH="0" baseline="0" dirty="0">
                <a:ln>
                  <a:noFill/>
                </a:ln>
                <a:solidFill>
                  <a:srgbClr val="F8F8F2"/>
                </a:solidFill>
                <a:effectLst/>
                <a:latin typeface="JetBrains Mono"/>
              </a:rPr>
              <a:t>) {</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q </a:t>
            </a:r>
            <a:r>
              <a:rPr kumimoji="0" lang="en-US" altLang="en-US" sz="1100" b="0" i="0" u="none" strike="noStrike" cap="none" normalizeH="0" baseline="0" dirty="0">
                <a:ln>
                  <a:noFill/>
                </a:ln>
                <a:solidFill>
                  <a:srgbClr val="FF79C6"/>
                </a:solidFill>
                <a:effectLst/>
                <a:latin typeface="JetBrains Mono"/>
              </a:rPr>
              <a:t>= </a:t>
            </a:r>
            <a:r>
              <a:rPr kumimoji="0" lang="en-US" altLang="en-US" sz="1100" b="0" i="1" u="none" strike="noStrike" cap="none" normalizeH="0" baseline="0" dirty="0" err="1">
                <a:ln>
                  <a:noFill/>
                </a:ln>
                <a:solidFill>
                  <a:srgbClr val="FFB86C"/>
                </a:solidFill>
                <a:effectLst/>
                <a:latin typeface="JetBrains Mono"/>
              </a:rPr>
              <a:t>m</a:t>
            </a:r>
            <a:r>
              <a:rPr kumimoji="0" lang="en-US" altLang="en-US" sz="1100" b="0" i="0" u="none" strike="noStrike" cap="none" normalizeH="0" baseline="0" dirty="0" err="1">
                <a:ln>
                  <a:noFill/>
                </a:ln>
                <a:solidFill>
                  <a:srgbClr val="F8F8F2"/>
                </a:solidFill>
                <a:effectLst/>
                <a:latin typeface="JetBrains Mono"/>
              </a:rPr>
              <a:t>.p</a:t>
            </a:r>
            <a:r>
              <a:rPr kumimoji="0" lang="en-US" altLang="en-US" sz="1100" b="0" i="0" u="none" strike="noStrike" cap="none" normalizeH="0" baseline="0" dirty="0">
                <a:ln>
                  <a:noFill/>
                </a:ln>
                <a:solidFill>
                  <a:srgbClr val="F8F8F2"/>
                </a:solidFill>
                <a:effectLst/>
                <a:latin typeface="JetBrains Mono"/>
              </a:rPr>
              <a: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a:t>
            </a:r>
            <a:r>
              <a:rPr kumimoji="0" lang="en-US" altLang="en-US" sz="1100" b="0" i="0" u="none" strike="noStrike" cap="none" normalizeH="0" baseline="0" dirty="0">
                <a:ln>
                  <a:noFill/>
                </a:ln>
                <a:solidFill>
                  <a:srgbClr val="50FA7B"/>
                </a:solidFill>
                <a:effectLst/>
                <a:latin typeface="JetBrains Mono"/>
              </a:rPr>
              <a:t>execute</a:t>
            </a:r>
            <a:r>
              <a:rPr kumimoji="0" lang="en-US" altLang="en-US" sz="1100" b="0" i="0" u="none" strike="noStrike" cap="none" normalizeH="0" baseline="0" dirty="0">
                <a:ln>
                  <a:noFill/>
                </a:ln>
                <a:solidFill>
                  <a:srgbClr val="FF79C6"/>
                </a:solidFill>
                <a:effectLst/>
                <a:latin typeface="JetBrains Mono"/>
              </a:rPr>
              <a:t>: function</a:t>
            </a:r>
            <a:r>
              <a:rPr kumimoji="0" lang="en-US" altLang="en-US" sz="1100" b="0" i="0" u="none" strike="noStrike" cap="none" normalizeH="0" baseline="0" dirty="0">
                <a:ln>
                  <a:noFill/>
                </a:ln>
                <a:solidFill>
                  <a:srgbClr val="F8F8F2"/>
                </a:solidFill>
                <a:effectLst/>
                <a:latin typeface="JetBrains Mono"/>
              </a:rPr>
              <a:t>() {</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a:t>
            </a:r>
            <a:r>
              <a:rPr kumimoji="0" lang="en-US" altLang="en-US" sz="1100" b="0" i="1" u="none" strike="noStrike" cap="none" normalizeH="0" baseline="0" dirty="0">
                <a:ln>
                  <a:noFill/>
                </a:ln>
                <a:solidFill>
                  <a:srgbClr val="6272A4"/>
                </a:solidFill>
                <a:effectLst/>
                <a:latin typeface="JetBrains Mono"/>
              </a:rPr>
              <a:t>// use the export function to update the exports of this module</a:t>
            </a:r>
            <a:br>
              <a:rPr kumimoji="0" lang="en-US" altLang="en-US" sz="1100" b="0" i="1" u="none" strike="noStrike" cap="none" normalizeH="0" baseline="0" dirty="0">
                <a:ln>
                  <a:noFill/>
                </a:ln>
                <a:solidFill>
                  <a:srgbClr val="6272A4"/>
                </a:solidFill>
                <a:effectLst/>
                <a:latin typeface="JetBrains Mono"/>
              </a:rPr>
            </a:br>
            <a:r>
              <a:rPr kumimoji="0" lang="en-US" altLang="en-US" sz="1100" b="0" i="1" u="none" strike="noStrike" cap="none" normalizeH="0" baseline="0" dirty="0">
                <a:ln>
                  <a:noFill/>
                </a:ln>
                <a:solidFill>
                  <a:srgbClr val="6272A4"/>
                </a:solidFill>
                <a:effectLst/>
                <a:latin typeface="JetBrains Mono"/>
              </a:rPr>
              <a:t>            </a:t>
            </a:r>
            <a:r>
              <a:rPr kumimoji="0" lang="en-US" altLang="en-US" sz="1100" b="0" i="0" u="none" strike="noStrike" cap="none" normalizeH="0" baseline="0" dirty="0">
                <a:ln>
                  <a:noFill/>
                </a:ln>
                <a:solidFill>
                  <a:srgbClr val="F8F8F2"/>
                </a:solidFill>
                <a:effectLst/>
                <a:latin typeface="JetBrains Mono"/>
              </a:rPr>
              <a:t>s </a:t>
            </a:r>
            <a:r>
              <a:rPr kumimoji="0" lang="en-US" altLang="en-US" sz="1100" b="0" i="0" u="none" strike="noStrike" cap="none" normalizeH="0" baseline="0" dirty="0">
                <a:ln>
                  <a:noFill/>
                </a:ln>
                <a:solidFill>
                  <a:srgbClr val="FF79C6"/>
                </a:solidFill>
                <a:effectLst/>
                <a:latin typeface="JetBrains Mono"/>
              </a:rPr>
              <a:t>= </a:t>
            </a:r>
            <a:r>
              <a:rPr kumimoji="0" lang="en-US" altLang="en-US" sz="1100" b="0" i="0" u="none" strike="noStrike" cap="none" normalizeH="0" baseline="0" dirty="0">
                <a:ln>
                  <a:noFill/>
                </a:ln>
                <a:solidFill>
                  <a:srgbClr val="F1FA8C"/>
                </a:solidFill>
                <a:effectLst/>
                <a:latin typeface="JetBrains Mono"/>
              </a:rPr>
              <a:t>'local'</a:t>
            </a:r>
            <a:r>
              <a:rPr kumimoji="0" lang="en-US" altLang="en-US" sz="1100" b="0" i="0" u="none" strike="noStrike" cap="none" normalizeH="0" baseline="0" dirty="0">
                <a:ln>
                  <a:noFill/>
                </a:ln>
                <a:solidFill>
                  <a:srgbClr val="F8F8F2"/>
                </a:solidFill>
                <a:effectLst/>
                <a:latin typeface="JetBrains Mono"/>
              </a:rPr>
              <a: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a:t>
            </a:r>
            <a:r>
              <a:rPr kumimoji="0" lang="en-US" altLang="en-US" sz="1100" b="0" i="1" u="none" strike="noStrike" cap="none" normalizeH="0" baseline="0" dirty="0">
                <a:ln>
                  <a:noFill/>
                </a:ln>
                <a:solidFill>
                  <a:srgbClr val="FFB86C"/>
                </a:solidFill>
                <a:effectLst/>
                <a:latin typeface="JetBrains Mono"/>
              </a:rPr>
              <a:t>$__export</a:t>
            </a:r>
            <a:r>
              <a:rPr kumimoji="0" lang="en-US" altLang="en-US" sz="1100" b="0" i="0" u="none" strike="noStrike" cap="none" normalizeH="0" baseline="0" dirty="0">
                <a:ln>
                  <a:noFill/>
                </a:ln>
                <a:solidFill>
                  <a:srgbClr val="F8F8F2"/>
                </a:solidFill>
                <a:effectLst/>
                <a:latin typeface="JetBrains Mono"/>
              </a:rPr>
              <a:t>(</a:t>
            </a:r>
            <a:r>
              <a:rPr kumimoji="0" lang="en-US" altLang="en-US" sz="1100" b="0" i="0" u="none" strike="noStrike" cap="none" normalizeH="0" baseline="0" dirty="0">
                <a:ln>
                  <a:noFill/>
                </a:ln>
                <a:solidFill>
                  <a:srgbClr val="F1FA8C"/>
                </a:solidFill>
                <a:effectLst/>
                <a:latin typeface="JetBrains Mono"/>
              </a:rPr>
              <a:t>'C'</a:t>
            </a:r>
            <a:r>
              <a:rPr kumimoji="0" lang="en-US" altLang="en-US" sz="1100" b="0" i="0" u="none" strike="noStrike" cap="none" normalizeH="0" baseline="0" dirty="0">
                <a:ln>
                  <a:noFill/>
                </a:ln>
                <a:solidFill>
                  <a:srgbClr val="F8F8F2"/>
                </a:solidFill>
                <a:effectLst/>
                <a:latin typeface="JetBrains Mono"/>
              </a:rPr>
              <a:t>, C </a:t>
            </a:r>
            <a:r>
              <a:rPr kumimoji="0" lang="en-US" altLang="en-US" sz="1100" b="0" i="0" u="none" strike="noStrike" cap="none" normalizeH="0" baseline="0" dirty="0">
                <a:ln>
                  <a:noFill/>
                </a:ln>
                <a:solidFill>
                  <a:srgbClr val="FF79C6"/>
                </a:solidFill>
                <a:effectLst/>
                <a:latin typeface="JetBrains Mono"/>
              </a:rPr>
              <a:t>= </a:t>
            </a:r>
            <a:r>
              <a:rPr kumimoji="0" lang="en-US" altLang="en-US" sz="1100" b="0" i="0" u="none" strike="noStrike" cap="none" normalizeH="0" baseline="0" dirty="0">
                <a:ln>
                  <a:noFill/>
                </a:ln>
                <a:solidFill>
                  <a:srgbClr val="F8F8F2"/>
                </a:solidFill>
                <a:effectLst/>
                <a:latin typeface="JetBrains Mono"/>
              </a:rPr>
              <a:t>$</a:t>
            </a:r>
            <a:r>
              <a:rPr kumimoji="0" lang="en-US" altLang="en-US" sz="1100" b="0" i="0" u="none" strike="noStrike" cap="none" normalizeH="0" baseline="0" dirty="0" err="1">
                <a:ln>
                  <a:noFill/>
                </a:ln>
                <a:solidFill>
                  <a:srgbClr val="F8F8F2"/>
                </a:solidFill>
                <a:effectLst/>
                <a:latin typeface="JetBrains Mono"/>
              </a:rPr>
              <a:t>traceurRuntime.createClass</a:t>
            </a:r>
            <a:r>
              <a:rPr kumimoji="0" lang="en-US" altLang="en-US" sz="1100" b="0" i="0" u="none" strike="noStrike" cap="none" normalizeH="0" baseline="0" dirty="0">
                <a:ln>
                  <a:noFill/>
                </a:ln>
                <a:solidFill>
                  <a:srgbClr val="F8F8F2"/>
                </a:solidFill>
                <a:effectLst/>
                <a:latin typeface="JetBrains Mono"/>
              </a:rPr>
              <a: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837329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625D6F-9941-4DEB-B528-CD062EE2DA58}"/>
              </a:ext>
            </a:extLst>
          </p:cNvPr>
          <p:cNvSpPr>
            <a:spLocks noGrp="1"/>
          </p:cNvSpPr>
          <p:nvPr>
            <p:ph type="title"/>
          </p:nvPr>
        </p:nvSpPr>
        <p:spPr/>
        <p:txBody>
          <a:bodyPr/>
          <a:lstStyle/>
          <a:p>
            <a:r>
              <a:rPr lang="en-US" dirty="0"/>
              <a:t>Different Module Format</a:t>
            </a:r>
          </a:p>
        </p:txBody>
      </p:sp>
      <p:sp>
        <p:nvSpPr>
          <p:cNvPr id="5" name="Content Placeholder 4">
            <a:extLst>
              <a:ext uri="{FF2B5EF4-FFF2-40B4-BE49-F238E27FC236}">
                <a16:creationId xmlns:a16="http://schemas.microsoft.com/office/drawing/2014/main" id="{C2E79B58-B5EE-49F7-86B4-8F0C6F8C63FC}"/>
              </a:ext>
            </a:extLst>
          </p:cNvPr>
          <p:cNvSpPr>
            <a:spLocks noGrp="1"/>
          </p:cNvSpPr>
          <p:nvPr>
            <p:ph sz="quarter" idx="10"/>
          </p:nvPr>
        </p:nvSpPr>
        <p:spPr/>
        <p:txBody>
          <a:bodyPr/>
          <a:lstStyle/>
          <a:p>
            <a:r>
              <a:rPr lang="en-US" dirty="0"/>
              <a:t>Universal Module Definition (UMD)</a:t>
            </a:r>
          </a:p>
        </p:txBody>
      </p:sp>
      <p:sp>
        <p:nvSpPr>
          <p:cNvPr id="6" name="Content Placeholder 5">
            <a:extLst>
              <a:ext uri="{FF2B5EF4-FFF2-40B4-BE49-F238E27FC236}">
                <a16:creationId xmlns:a16="http://schemas.microsoft.com/office/drawing/2014/main" id="{F73CBC66-55BF-4DEA-A2B6-F4C26CEA5948}"/>
              </a:ext>
            </a:extLst>
          </p:cNvPr>
          <p:cNvSpPr>
            <a:spLocks noGrp="1"/>
          </p:cNvSpPr>
          <p:nvPr>
            <p:ph sz="quarter" idx="12"/>
          </p:nvPr>
        </p:nvSpPr>
        <p:spPr/>
        <p:txBody>
          <a:bodyPr/>
          <a:lstStyle/>
          <a:p>
            <a:r>
              <a:rPr lang="en-US" dirty="0"/>
              <a:t>UMD format can be used both in the browser and in Node.js</a:t>
            </a:r>
          </a:p>
          <a:p>
            <a:r>
              <a:rPr lang="en-US" dirty="0"/>
              <a:t>It’s useful when a module needs to be imported by a few different module loaders.</a:t>
            </a:r>
          </a:p>
        </p:txBody>
      </p:sp>
      <p:sp>
        <p:nvSpPr>
          <p:cNvPr id="7" name="Content Placeholder 6">
            <a:extLst>
              <a:ext uri="{FF2B5EF4-FFF2-40B4-BE49-F238E27FC236}">
                <a16:creationId xmlns:a16="http://schemas.microsoft.com/office/drawing/2014/main" id="{DF0BA4BF-F53E-445E-B4A9-9EC4E74A135C}"/>
              </a:ext>
            </a:extLst>
          </p:cNvPr>
          <p:cNvSpPr>
            <a:spLocks noGrp="1"/>
          </p:cNvSpPr>
          <p:nvPr>
            <p:ph sz="quarter" idx="30"/>
          </p:nvPr>
        </p:nvSpPr>
        <p:spPr/>
        <p:txBody>
          <a:bodyPr/>
          <a:lstStyle/>
          <a:p>
            <a:endParaRPr lang="en-US"/>
          </a:p>
        </p:txBody>
      </p:sp>
      <p:sp>
        <p:nvSpPr>
          <p:cNvPr id="3" name="Content Placeholder 2">
            <a:extLst>
              <a:ext uri="{FF2B5EF4-FFF2-40B4-BE49-F238E27FC236}">
                <a16:creationId xmlns:a16="http://schemas.microsoft.com/office/drawing/2014/main" id="{E6F5FE67-2DE7-472D-AA15-DC58CC7CF949}"/>
              </a:ext>
            </a:extLst>
          </p:cNvPr>
          <p:cNvSpPr>
            <a:spLocks noGrp="1"/>
          </p:cNvSpPr>
          <p:nvPr>
            <p:ph sz="quarter" idx="31"/>
          </p:nvPr>
        </p:nvSpPr>
        <p:spPr/>
        <p:txBody>
          <a:bodyPr/>
          <a:lstStyle/>
          <a:p>
            <a:endParaRPr lang="en-US"/>
          </a:p>
        </p:txBody>
      </p:sp>
    </p:spTree>
    <p:extLst>
      <p:ext uri="{BB962C8B-B14F-4D97-AF65-F5344CB8AC3E}">
        <p14:creationId xmlns:p14="http://schemas.microsoft.com/office/powerpoint/2010/main" val="30716508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9FE11F-542C-42B5-B514-C57CA5F80328}"/>
              </a:ext>
            </a:extLst>
          </p:cNvPr>
          <p:cNvSpPr>
            <a:spLocks noGrp="1"/>
          </p:cNvSpPr>
          <p:nvPr>
            <p:ph type="title"/>
          </p:nvPr>
        </p:nvSpPr>
        <p:spPr/>
        <p:txBody>
          <a:bodyPr/>
          <a:lstStyle/>
          <a:p>
            <a:r>
              <a:rPr lang="en-US" dirty="0"/>
              <a:t>UMD</a:t>
            </a:r>
          </a:p>
        </p:txBody>
      </p:sp>
      <p:sp>
        <p:nvSpPr>
          <p:cNvPr id="6" name="Content Placeholder 5">
            <a:extLst>
              <a:ext uri="{FF2B5EF4-FFF2-40B4-BE49-F238E27FC236}">
                <a16:creationId xmlns:a16="http://schemas.microsoft.com/office/drawing/2014/main" id="{2445C18E-957D-477E-8F2D-F736AEFD1934}"/>
              </a:ext>
            </a:extLst>
          </p:cNvPr>
          <p:cNvSpPr>
            <a:spLocks noGrp="1"/>
          </p:cNvSpPr>
          <p:nvPr>
            <p:ph sz="quarter" idx="34"/>
          </p:nvPr>
        </p:nvSpPr>
        <p:spPr/>
        <p:txBody>
          <a:bodyPr/>
          <a:lstStyle/>
          <a:p>
            <a:r>
              <a:rPr lang="en-US" dirty="0"/>
              <a:t>The UMD (Universal Module Definition) pattern is used when our module needs to be imported by a number of different module loaders (e.g. AMD, </a:t>
            </a:r>
            <a:r>
              <a:rPr lang="en-US" dirty="0" err="1"/>
              <a:t>CommonJS</a:t>
            </a:r>
            <a:r>
              <a:rPr lang="en-US" dirty="0"/>
              <a:t>).</a:t>
            </a:r>
          </a:p>
          <a:p>
            <a:r>
              <a:rPr lang="en-US" dirty="0"/>
              <a:t>The pattern itself consists of two parts:</a:t>
            </a:r>
          </a:p>
          <a:p>
            <a:pPr lvl="1"/>
            <a:r>
              <a:rPr lang="en-US" dirty="0"/>
              <a:t>An IIFE that checks for the module loader that is being implemented by the user. This will take two arguments </a:t>
            </a:r>
            <a:r>
              <a:rPr lang="en-US" b="1" dirty="0"/>
              <a:t>root </a:t>
            </a:r>
            <a:r>
              <a:rPr lang="en-US" dirty="0"/>
              <a:t>( a </a:t>
            </a:r>
            <a:r>
              <a:rPr lang="en-US" b="1" dirty="0"/>
              <a:t>this</a:t>
            </a:r>
            <a:r>
              <a:rPr lang="en-US" dirty="0"/>
              <a:t> reference to the global scope) and </a:t>
            </a:r>
            <a:r>
              <a:rPr lang="en-US" b="1" dirty="0"/>
              <a:t>factory </a:t>
            </a:r>
            <a:r>
              <a:rPr lang="en-US" dirty="0"/>
              <a:t>(the function where we declare our module).</a:t>
            </a:r>
          </a:p>
          <a:p>
            <a:pPr lvl="1"/>
            <a:r>
              <a:rPr lang="en-US" dirty="0"/>
              <a:t>An anonymous function that creates our module. This is passed as the second argument to the IIFE portion of the pattern. This function is passed any number of arguments to specify the dependencies of the module.</a:t>
            </a:r>
          </a:p>
        </p:txBody>
      </p:sp>
    </p:spTree>
    <p:extLst>
      <p:ext uri="{BB962C8B-B14F-4D97-AF65-F5344CB8AC3E}">
        <p14:creationId xmlns:p14="http://schemas.microsoft.com/office/powerpoint/2010/main" val="24447349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9FE11F-542C-42B5-B514-C57CA5F80328}"/>
              </a:ext>
            </a:extLst>
          </p:cNvPr>
          <p:cNvSpPr>
            <a:spLocks noGrp="1"/>
          </p:cNvSpPr>
          <p:nvPr>
            <p:ph type="title"/>
          </p:nvPr>
        </p:nvSpPr>
        <p:spPr/>
        <p:txBody>
          <a:bodyPr/>
          <a:lstStyle/>
          <a:p>
            <a:r>
              <a:rPr lang="en-US" dirty="0"/>
              <a:t>UMD (2)</a:t>
            </a:r>
          </a:p>
        </p:txBody>
      </p:sp>
      <p:sp>
        <p:nvSpPr>
          <p:cNvPr id="6" name="Content Placeholder 5">
            <a:extLst>
              <a:ext uri="{FF2B5EF4-FFF2-40B4-BE49-F238E27FC236}">
                <a16:creationId xmlns:a16="http://schemas.microsoft.com/office/drawing/2014/main" id="{2445C18E-957D-477E-8F2D-F736AEFD1934}"/>
              </a:ext>
            </a:extLst>
          </p:cNvPr>
          <p:cNvSpPr>
            <a:spLocks noGrp="1"/>
          </p:cNvSpPr>
          <p:nvPr>
            <p:ph sz="quarter" idx="34"/>
          </p:nvPr>
        </p:nvSpPr>
        <p:spPr/>
        <p:txBody>
          <a:bodyPr/>
          <a:lstStyle/>
          <a:p>
            <a:r>
              <a:rPr lang="en-US" dirty="0"/>
              <a:t>In the below example we check for </a:t>
            </a:r>
            <a:r>
              <a:rPr lang="en-US" b="1" dirty="0"/>
              <a:t>AMD</a:t>
            </a:r>
            <a:r>
              <a:rPr lang="en-US" dirty="0"/>
              <a:t>, then </a:t>
            </a:r>
            <a:r>
              <a:rPr lang="en-US" b="1" dirty="0" err="1"/>
              <a:t>CommonJS</a:t>
            </a:r>
            <a:r>
              <a:rPr lang="en-US" dirty="0"/>
              <a:t>. If neither of those loaders are in use, we fall back to making the module and its dependencies available globally.</a:t>
            </a:r>
          </a:p>
        </p:txBody>
      </p:sp>
      <p:sp>
        <p:nvSpPr>
          <p:cNvPr id="2" name="Rectangle 1">
            <a:extLst>
              <a:ext uri="{FF2B5EF4-FFF2-40B4-BE49-F238E27FC236}">
                <a16:creationId xmlns:a16="http://schemas.microsoft.com/office/drawing/2014/main" id="{D02C81A6-C1CB-4041-99C0-BAEBB49AB521}"/>
              </a:ext>
            </a:extLst>
          </p:cNvPr>
          <p:cNvSpPr>
            <a:spLocks noChangeArrowheads="1"/>
          </p:cNvSpPr>
          <p:nvPr/>
        </p:nvSpPr>
        <p:spPr bwMode="auto">
          <a:xfrm>
            <a:off x="1143000" y="2626881"/>
            <a:ext cx="6837218" cy="3416320"/>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F79C6"/>
                </a:solidFill>
                <a:effectLst/>
                <a:latin typeface="JetBrains Mono"/>
              </a:rPr>
              <a:t>function </a:t>
            </a:r>
            <a:r>
              <a:rPr kumimoji="0" lang="en-US" altLang="en-US" sz="1200" b="0" i="0" u="none" strike="noStrike" cap="none" normalizeH="0" baseline="0">
                <a:ln>
                  <a:noFill/>
                </a:ln>
                <a:solidFill>
                  <a:srgbClr val="F8F8F2"/>
                </a:solidFill>
                <a:effectLst/>
                <a:latin typeface="JetBrains Mono"/>
              </a:rPr>
              <a:t>(</a:t>
            </a:r>
            <a:r>
              <a:rPr kumimoji="0" lang="en-US" altLang="en-US" sz="1200" b="0" i="1" u="none" strike="noStrike" cap="none" normalizeH="0" baseline="0">
                <a:ln>
                  <a:noFill/>
                </a:ln>
                <a:solidFill>
                  <a:srgbClr val="FFB86C"/>
                </a:solidFill>
                <a:effectLst/>
                <a:latin typeface="JetBrains Mono"/>
              </a:rPr>
              <a:t>root</a:t>
            </a: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factory</a:t>
            </a:r>
            <a:r>
              <a:rPr kumimoji="0" lang="en-US" altLang="en-US" sz="1200" b="0" i="0" u="none" strike="noStrike" cap="none" normalizeH="0" baseline="0">
                <a:ln>
                  <a:noFill/>
                </a:ln>
                <a:solidFill>
                  <a:srgbClr val="F8F8F2"/>
                </a:solidFill>
                <a:effectLst/>
                <a:latin typeface="JetBrains Mono"/>
              </a:rPr>
              <a:t>) {</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if </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F79C6"/>
                </a:solidFill>
                <a:effectLst/>
                <a:latin typeface="JetBrains Mono"/>
              </a:rPr>
              <a:t>typeof </a:t>
            </a:r>
            <a:r>
              <a:rPr kumimoji="0" lang="en-US" altLang="en-US" sz="1200" b="0" i="0" u="none" strike="noStrike" cap="none" normalizeH="0" baseline="0">
                <a:ln>
                  <a:noFill/>
                </a:ln>
                <a:solidFill>
                  <a:srgbClr val="F8F8F2"/>
                </a:solidFill>
                <a:effectLst/>
                <a:latin typeface="JetBrains Mono"/>
              </a:rPr>
              <a:t>define </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1FA8C"/>
                </a:solidFill>
                <a:effectLst/>
                <a:latin typeface="JetBrains Mono"/>
              </a:rPr>
              <a:t>'function' </a:t>
            </a:r>
            <a:r>
              <a:rPr kumimoji="0" lang="en-US" altLang="en-US" sz="1200" b="0" i="0" u="none" strike="noStrike" cap="none" normalizeH="0" baseline="0">
                <a:ln>
                  <a:noFill/>
                </a:ln>
                <a:solidFill>
                  <a:srgbClr val="FF79C6"/>
                </a:solidFill>
                <a:effectLst/>
                <a:latin typeface="JetBrains Mono"/>
              </a:rPr>
              <a:t>&amp;&amp; </a:t>
            </a:r>
            <a:r>
              <a:rPr kumimoji="0" lang="en-US" altLang="en-US" sz="1200" b="0" i="0" u="none" strike="noStrike" cap="none" normalizeH="0" baseline="0">
                <a:ln>
                  <a:noFill/>
                </a:ln>
                <a:solidFill>
                  <a:srgbClr val="F8F8F2"/>
                </a:solidFill>
                <a:effectLst/>
                <a:latin typeface="JetBrains Mono"/>
              </a:rPr>
              <a:t>define.amd) {</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6272A4"/>
                </a:solidFill>
                <a:effectLst/>
                <a:latin typeface="JetBrains Mono"/>
              </a:rPr>
              <a:t>// AMD. Register as an anonymous module.</a:t>
            </a:r>
            <a:br>
              <a:rPr kumimoji="0" lang="en-US" altLang="en-US" sz="1200" b="0" i="1" u="none" strike="noStrike" cap="none" normalizeH="0" baseline="0">
                <a:ln>
                  <a:noFill/>
                </a:ln>
                <a:solidFill>
                  <a:srgbClr val="6272A4"/>
                </a:solidFill>
                <a:effectLst/>
                <a:latin typeface="JetBrains Mono"/>
              </a:rPr>
            </a:br>
            <a:r>
              <a:rPr kumimoji="0" lang="en-US" altLang="en-US" sz="1200" b="0" i="1" u="none" strike="noStrike" cap="none" normalizeH="0" baseline="0">
                <a:ln>
                  <a:noFill/>
                </a:ln>
                <a:solidFill>
                  <a:srgbClr val="6272A4"/>
                </a:solidFill>
                <a:effectLst/>
                <a:latin typeface="JetBrains Mono"/>
              </a:rPr>
              <a:t>        </a:t>
            </a:r>
            <a:r>
              <a:rPr kumimoji="0" lang="en-US" altLang="en-US" sz="1200" b="0" i="0" u="none" strike="noStrike" cap="none" normalizeH="0" baseline="0">
                <a:ln>
                  <a:noFill/>
                </a:ln>
                <a:solidFill>
                  <a:srgbClr val="F8F8F2"/>
                </a:solidFill>
                <a:effectLst/>
                <a:latin typeface="JetBrains Mono"/>
              </a:rPr>
              <a:t>define([</a:t>
            </a:r>
            <a:r>
              <a:rPr kumimoji="0" lang="en-US" altLang="en-US" sz="1200" b="0" i="0" u="none" strike="noStrike" cap="none" normalizeH="0" baseline="0">
                <a:ln>
                  <a:noFill/>
                </a:ln>
                <a:solidFill>
                  <a:srgbClr val="F1FA8C"/>
                </a:solidFill>
                <a:effectLst/>
                <a:latin typeface="JetBrains Mono"/>
              </a:rPr>
              <a:t>'exports'</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1FA8C"/>
                </a:solidFill>
                <a:effectLst/>
                <a:latin typeface="JetBrains Mono"/>
              </a:rPr>
              <a:t>'b'</a:t>
            </a: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factory</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 </a:t>
            </a:r>
            <a:r>
              <a:rPr kumimoji="0" lang="en-US" altLang="en-US" sz="1200" b="0" i="0" u="none" strike="noStrike" cap="none" normalizeH="0" baseline="0">
                <a:ln>
                  <a:noFill/>
                </a:ln>
                <a:solidFill>
                  <a:srgbClr val="FF79C6"/>
                </a:solidFill>
                <a:effectLst/>
                <a:latin typeface="JetBrains Mono"/>
              </a:rPr>
              <a:t>else if </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F79C6"/>
                </a:solidFill>
                <a:effectLst/>
                <a:latin typeface="JetBrains Mono"/>
              </a:rPr>
              <a:t>typeof </a:t>
            </a:r>
            <a:r>
              <a:rPr kumimoji="0" lang="en-US" altLang="en-US" sz="1200" b="0" i="0" u="none" strike="noStrike" cap="none" normalizeH="0" baseline="0">
                <a:ln>
                  <a:noFill/>
                </a:ln>
                <a:solidFill>
                  <a:srgbClr val="F8F8F2"/>
                </a:solidFill>
                <a:effectLst/>
                <a:latin typeface="JetBrains Mono"/>
              </a:rPr>
              <a:t>exports </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1FA8C"/>
                </a:solidFill>
                <a:effectLst/>
                <a:latin typeface="JetBrains Mono"/>
              </a:rPr>
              <a:t>'object' </a:t>
            </a:r>
            <a:r>
              <a:rPr kumimoji="0" lang="en-US" altLang="en-US" sz="1200" b="0" i="0" u="none" strike="noStrike" cap="none" normalizeH="0" baseline="0">
                <a:ln>
                  <a:noFill/>
                </a:ln>
                <a:solidFill>
                  <a:srgbClr val="FF79C6"/>
                </a:solidFill>
                <a:effectLst/>
                <a:latin typeface="JetBrains Mono"/>
              </a:rPr>
              <a:t>&amp;&amp; typeof </a:t>
            </a:r>
            <a:r>
              <a:rPr kumimoji="0" lang="en-US" altLang="en-US" sz="1200" b="0" i="0" u="none" strike="noStrike" cap="none" normalizeH="0" baseline="0">
                <a:ln>
                  <a:noFill/>
                </a:ln>
                <a:solidFill>
                  <a:srgbClr val="F8F8F2"/>
                </a:solidFill>
                <a:effectLst/>
                <a:latin typeface="JetBrains Mono"/>
              </a:rPr>
              <a:t>exports.nodeName </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1FA8C"/>
                </a:solidFill>
                <a:effectLst/>
                <a:latin typeface="JetBrains Mono"/>
              </a:rPr>
              <a:t>'string'</a:t>
            </a:r>
            <a:r>
              <a:rPr kumimoji="0" lang="en-US" altLang="en-US" sz="1200" b="0" i="0" u="none" strike="noStrike" cap="none" normalizeH="0" baseline="0">
                <a:ln>
                  <a:noFill/>
                </a:ln>
                <a:solidFill>
                  <a:srgbClr val="F8F8F2"/>
                </a:solidFill>
                <a:effectLst/>
                <a:latin typeface="JetBrains Mono"/>
              </a:rPr>
              <a:t>) {</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6272A4"/>
                </a:solidFill>
                <a:effectLst/>
                <a:latin typeface="JetBrains Mono"/>
              </a:rPr>
              <a:t>// CommonJS</a:t>
            </a:r>
            <a:br>
              <a:rPr kumimoji="0" lang="en-US" altLang="en-US" sz="1200" b="0" i="1" u="none" strike="noStrike" cap="none" normalizeH="0" baseline="0">
                <a:ln>
                  <a:noFill/>
                </a:ln>
                <a:solidFill>
                  <a:srgbClr val="6272A4"/>
                </a:solidFill>
                <a:effectLst/>
                <a:latin typeface="JetBrains Mono"/>
              </a:rPr>
            </a:br>
            <a:r>
              <a:rPr kumimoji="0" lang="en-US" altLang="en-US" sz="1200" b="0" i="1" u="none" strike="noStrike" cap="none" normalizeH="0" baseline="0">
                <a:ln>
                  <a:noFill/>
                </a:ln>
                <a:solidFill>
                  <a:srgbClr val="6272A4"/>
                </a:solidFill>
                <a:effectLst/>
                <a:latin typeface="JetBrains Mono"/>
              </a:rPr>
              <a:t>        </a:t>
            </a:r>
            <a:r>
              <a:rPr kumimoji="0" lang="en-US" altLang="en-US" sz="1200" b="0" i="1" u="none" strike="noStrike" cap="none" normalizeH="0" baseline="0">
                <a:ln>
                  <a:noFill/>
                </a:ln>
                <a:solidFill>
                  <a:srgbClr val="FFB86C"/>
                </a:solidFill>
                <a:effectLst/>
                <a:latin typeface="JetBrains Mono"/>
              </a:rPr>
              <a:t>factory</a:t>
            </a:r>
            <a:r>
              <a:rPr kumimoji="0" lang="en-US" altLang="en-US" sz="1200" b="0" i="0" u="none" strike="noStrike" cap="none" normalizeH="0" baseline="0">
                <a:ln>
                  <a:noFill/>
                </a:ln>
                <a:solidFill>
                  <a:srgbClr val="F8F8F2"/>
                </a:solidFill>
                <a:effectLst/>
                <a:latin typeface="JetBrains Mono"/>
              </a:rPr>
              <a:t>(exports, </a:t>
            </a:r>
            <a:r>
              <a:rPr kumimoji="0" lang="en-US" altLang="en-US" sz="1200" b="0" i="0" u="none" strike="noStrike" cap="none" normalizeH="0" baseline="0">
                <a:ln>
                  <a:noFill/>
                </a:ln>
                <a:solidFill>
                  <a:srgbClr val="FF79C6"/>
                </a:solidFill>
                <a:effectLst/>
                <a:latin typeface="JetBrains Mono"/>
              </a:rPr>
              <a:t>require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'b'</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 </a:t>
            </a:r>
            <a:r>
              <a:rPr kumimoji="0" lang="en-US" altLang="en-US" sz="1200" b="0" i="0" u="none" strike="noStrike" cap="none" normalizeH="0" baseline="0">
                <a:ln>
                  <a:noFill/>
                </a:ln>
                <a:solidFill>
                  <a:srgbClr val="FF79C6"/>
                </a:solidFill>
                <a:effectLst/>
                <a:latin typeface="JetBrains Mono"/>
              </a:rPr>
              <a:t>else </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6272A4"/>
                </a:solidFill>
                <a:effectLst/>
                <a:latin typeface="JetBrains Mono"/>
              </a:rPr>
              <a:t>// Browser globals</a:t>
            </a:r>
            <a:br>
              <a:rPr kumimoji="0" lang="en-US" altLang="en-US" sz="1200" b="0" i="1" u="none" strike="noStrike" cap="none" normalizeH="0" baseline="0">
                <a:ln>
                  <a:noFill/>
                </a:ln>
                <a:solidFill>
                  <a:srgbClr val="6272A4"/>
                </a:solidFill>
                <a:effectLst/>
                <a:latin typeface="JetBrains Mono"/>
              </a:rPr>
            </a:br>
            <a:r>
              <a:rPr kumimoji="0" lang="en-US" altLang="en-US" sz="1200" b="0" i="1" u="none" strike="noStrike" cap="none" normalizeH="0" baseline="0">
                <a:ln>
                  <a:noFill/>
                </a:ln>
                <a:solidFill>
                  <a:srgbClr val="6272A4"/>
                </a:solidFill>
                <a:effectLst/>
                <a:latin typeface="JetBrains Mono"/>
              </a:rPr>
              <a:t>        </a:t>
            </a:r>
            <a:r>
              <a:rPr kumimoji="0" lang="en-US" altLang="en-US" sz="1200" b="0" i="1" u="none" strike="noStrike" cap="none" normalizeH="0" baseline="0">
                <a:ln>
                  <a:noFill/>
                </a:ln>
                <a:solidFill>
                  <a:srgbClr val="FFB86C"/>
                </a:solidFill>
                <a:effectLst/>
                <a:latin typeface="JetBrains Mono"/>
              </a:rPr>
              <a:t>factory</a:t>
            </a:r>
            <a:r>
              <a:rPr kumimoji="0" lang="en-US" altLang="en-US" sz="1200" b="0" i="0" u="none" strike="noStrike" cap="none" normalizeH="0" baseline="0">
                <a:ln>
                  <a:noFill/>
                </a:ln>
                <a:solidFill>
                  <a:srgbClr val="F8F8F2"/>
                </a:solidFill>
                <a:effectLst/>
                <a:latin typeface="JetBrains Mono"/>
              </a:rPr>
              <a:t>((</a:t>
            </a:r>
            <a:r>
              <a:rPr kumimoji="0" lang="en-US" altLang="en-US" sz="1200" b="0" i="1" u="none" strike="noStrike" cap="none" normalizeH="0" baseline="0">
                <a:ln>
                  <a:noFill/>
                </a:ln>
                <a:solidFill>
                  <a:srgbClr val="FFB86C"/>
                </a:solidFill>
                <a:effectLst/>
                <a:latin typeface="JetBrains Mono"/>
              </a:rPr>
              <a:t>root</a:t>
            </a:r>
            <a:r>
              <a:rPr kumimoji="0" lang="en-US" altLang="en-US" sz="1200" b="0" i="0" u="none" strike="noStrike" cap="none" normalizeH="0" baseline="0">
                <a:ln>
                  <a:noFill/>
                </a:ln>
                <a:solidFill>
                  <a:srgbClr val="F8F8F2"/>
                </a:solidFill>
                <a:effectLst/>
                <a:latin typeface="JetBrains Mono"/>
              </a:rPr>
              <a:t>.commonJsStrict </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root</a:t>
            </a:r>
            <a:r>
              <a:rPr kumimoji="0" lang="en-US" altLang="en-US" sz="1200" b="0" i="0" u="none" strike="noStrike" cap="none" normalizeH="0" baseline="0">
                <a:ln>
                  <a:noFill/>
                </a:ln>
                <a:solidFill>
                  <a:srgbClr val="F8F8F2"/>
                </a:solidFill>
                <a:effectLst/>
                <a:latin typeface="JetBrains Mono"/>
              </a:rPr>
              <a:t>.b);</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a:t>
            </a:r>
            <a:r>
              <a:rPr kumimoji="0" lang="en-US" altLang="en-US" sz="1200" b="0" i="1" u="none" strike="noStrike" cap="none" normalizeH="0" baseline="0">
                <a:ln>
                  <a:noFill/>
                </a:ln>
                <a:solidFill>
                  <a:srgbClr val="BD93F9"/>
                </a:solidFill>
                <a:effectLst/>
                <a:latin typeface="JetBrains Mono"/>
              </a:rPr>
              <a:t>this</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function </a:t>
            </a:r>
            <a:r>
              <a:rPr kumimoji="0" lang="en-US" altLang="en-US" sz="1200" b="0" i="0" u="none" strike="noStrike" cap="none" normalizeH="0" baseline="0">
                <a:ln>
                  <a:noFill/>
                </a:ln>
                <a:solidFill>
                  <a:srgbClr val="F8F8F2"/>
                </a:solidFill>
                <a:effectLst/>
                <a:latin typeface="JetBrains Mono"/>
              </a:rPr>
              <a:t>(</a:t>
            </a:r>
            <a:r>
              <a:rPr kumimoji="0" lang="en-US" altLang="en-US" sz="1200" b="0" i="1" u="none" strike="noStrike" cap="none" normalizeH="0" baseline="0">
                <a:ln>
                  <a:noFill/>
                </a:ln>
                <a:solidFill>
                  <a:srgbClr val="FFB86C"/>
                </a:solidFill>
                <a:effectLst/>
                <a:latin typeface="JetBrains Mono"/>
              </a:rPr>
              <a:t>exports</a:t>
            </a: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b</a:t>
            </a:r>
            <a:r>
              <a:rPr kumimoji="0" lang="en-US" altLang="en-US" sz="1200" b="0" i="0" u="none" strike="noStrike" cap="none" normalizeH="0" baseline="0">
                <a:ln>
                  <a:noFill/>
                </a:ln>
                <a:solidFill>
                  <a:srgbClr val="F8F8F2"/>
                </a:solidFill>
                <a:effectLst/>
                <a:latin typeface="JetBrains Mono"/>
              </a:rPr>
              <a:t>) {</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6272A4"/>
                </a:solidFill>
                <a:effectLst/>
                <a:latin typeface="JetBrains Mono"/>
              </a:rPr>
              <a:t>//use b in some fashion.</a:t>
            </a:r>
            <a:br>
              <a:rPr kumimoji="0" lang="en-US" altLang="en-US" sz="1200" b="0" i="1" u="none" strike="noStrike" cap="none" normalizeH="0" baseline="0">
                <a:ln>
                  <a:noFill/>
                </a:ln>
                <a:solidFill>
                  <a:srgbClr val="6272A4"/>
                </a:solidFill>
                <a:effectLst/>
                <a:latin typeface="JetBrains Mono"/>
              </a:rPr>
            </a:br>
            <a:br>
              <a:rPr kumimoji="0" lang="en-US" altLang="en-US" sz="1200" b="0" i="1" u="none" strike="noStrike" cap="none" normalizeH="0" baseline="0">
                <a:ln>
                  <a:noFill/>
                </a:ln>
                <a:solidFill>
                  <a:srgbClr val="6272A4"/>
                </a:solidFill>
                <a:effectLst/>
                <a:latin typeface="JetBrains Mono"/>
              </a:rPr>
            </a:br>
            <a:r>
              <a:rPr kumimoji="0" lang="en-US" altLang="en-US" sz="1200" b="0" i="1" u="none" strike="noStrike" cap="none" normalizeH="0" baseline="0">
                <a:ln>
                  <a:noFill/>
                </a:ln>
                <a:solidFill>
                  <a:srgbClr val="6272A4"/>
                </a:solidFill>
                <a:effectLst/>
                <a:latin typeface="JetBrains Mono"/>
              </a:rPr>
              <a:t>    // attach properties to the exports object to define</a:t>
            </a:r>
            <a:br>
              <a:rPr kumimoji="0" lang="en-US" altLang="en-US" sz="1200" b="0" i="1" u="none" strike="noStrike" cap="none" normalizeH="0" baseline="0">
                <a:ln>
                  <a:noFill/>
                </a:ln>
                <a:solidFill>
                  <a:srgbClr val="6272A4"/>
                </a:solidFill>
                <a:effectLst/>
                <a:latin typeface="JetBrains Mono"/>
              </a:rPr>
            </a:br>
            <a:r>
              <a:rPr kumimoji="0" lang="en-US" altLang="en-US" sz="1200" b="0" i="1" u="none" strike="noStrike" cap="none" normalizeH="0" baseline="0">
                <a:ln>
                  <a:noFill/>
                </a:ln>
                <a:solidFill>
                  <a:srgbClr val="6272A4"/>
                </a:solidFill>
                <a:effectLst/>
                <a:latin typeface="JetBrains Mono"/>
              </a:rPr>
              <a:t>    // the exported module properties.</a:t>
            </a:r>
            <a:br>
              <a:rPr kumimoji="0" lang="en-US" altLang="en-US" sz="1200" b="0" i="1" u="none" strike="noStrike" cap="none" normalizeH="0" baseline="0">
                <a:ln>
                  <a:noFill/>
                </a:ln>
                <a:solidFill>
                  <a:srgbClr val="6272A4"/>
                </a:solidFill>
                <a:effectLst/>
                <a:latin typeface="JetBrains Mono"/>
              </a:rPr>
            </a:br>
            <a:r>
              <a:rPr kumimoji="0" lang="en-US" altLang="en-US" sz="1200" b="0" i="1" u="none" strike="noStrike" cap="none" normalizeH="0" baseline="0">
                <a:ln>
                  <a:noFill/>
                </a:ln>
                <a:solidFill>
                  <a:srgbClr val="6272A4"/>
                </a:solidFill>
                <a:effectLst/>
                <a:latin typeface="JetBrains Mono"/>
              </a:rPr>
              <a:t>    </a:t>
            </a:r>
            <a:r>
              <a:rPr kumimoji="0" lang="en-US" altLang="en-US" sz="1200" b="0" i="1" u="none" strike="noStrike" cap="none" normalizeH="0" baseline="0">
                <a:ln>
                  <a:noFill/>
                </a:ln>
                <a:solidFill>
                  <a:srgbClr val="FFB86C"/>
                </a:solidFill>
                <a:effectLst/>
                <a:latin typeface="JetBrains Mono"/>
              </a:rPr>
              <a:t>exports</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50FA7B"/>
                </a:solidFill>
                <a:effectLst/>
                <a:latin typeface="JetBrains Mono"/>
              </a:rPr>
              <a:t>action </a:t>
            </a:r>
            <a:r>
              <a:rPr kumimoji="0" lang="en-US" altLang="en-US" sz="1200" b="0" i="0" u="none" strike="noStrike" cap="none" normalizeH="0" baseline="0">
                <a:ln>
                  <a:noFill/>
                </a:ln>
                <a:solidFill>
                  <a:srgbClr val="FF79C6"/>
                </a:solidFill>
                <a:effectLst/>
                <a:latin typeface="JetBrains Mono"/>
              </a:rPr>
              <a:t>= function </a:t>
            </a:r>
            <a:r>
              <a:rPr kumimoji="0" lang="en-US" altLang="en-US" sz="1200" b="0" i="0" u="none" strike="noStrike" cap="none" normalizeH="0" baseline="0">
                <a:ln>
                  <a:noFill/>
                </a:ln>
                <a:solidFill>
                  <a:srgbClr val="F8F8F2"/>
                </a:solidFill>
                <a:effectLst/>
                <a:latin typeface="JetBrains Mono"/>
              </a:rPr>
              <a:t>() {};</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524326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6B91F-8816-4D92-B06C-48476F137535}"/>
              </a:ext>
            </a:extLst>
          </p:cNvPr>
          <p:cNvSpPr>
            <a:spLocks noGrp="1"/>
          </p:cNvSpPr>
          <p:nvPr>
            <p:ph type="title"/>
          </p:nvPr>
        </p:nvSpPr>
        <p:spPr/>
        <p:txBody>
          <a:bodyPr/>
          <a:lstStyle/>
          <a:p>
            <a:r>
              <a:rPr lang="en-US" dirty="0"/>
              <a:t>Requiring a Module</a:t>
            </a:r>
          </a:p>
        </p:txBody>
      </p:sp>
      <p:sp>
        <p:nvSpPr>
          <p:cNvPr id="3" name="Content Placeholder 2">
            <a:extLst>
              <a:ext uri="{FF2B5EF4-FFF2-40B4-BE49-F238E27FC236}">
                <a16:creationId xmlns:a16="http://schemas.microsoft.com/office/drawing/2014/main" id="{0A30C384-82E8-42C2-9C16-77D3B13DA3FF}"/>
              </a:ext>
            </a:extLst>
          </p:cNvPr>
          <p:cNvSpPr>
            <a:spLocks noGrp="1"/>
          </p:cNvSpPr>
          <p:nvPr>
            <p:ph sz="quarter" idx="34"/>
          </p:nvPr>
        </p:nvSpPr>
        <p:spPr/>
        <p:txBody>
          <a:bodyPr>
            <a:normAutofit lnSpcReduction="10000"/>
          </a:bodyPr>
          <a:lstStyle/>
          <a:p>
            <a:r>
              <a:rPr lang="en-US" b="1" dirty="0"/>
              <a:t>Node.js</a:t>
            </a:r>
            <a:r>
              <a:rPr lang="en-US" dirty="0"/>
              <a:t> comes with a set of built-in modules that we can use in our code without having to install them</a:t>
            </a:r>
          </a:p>
          <a:p>
            <a:r>
              <a:rPr lang="en-US" dirty="0"/>
              <a:t>We need to require the module using the require keyword and assign the result to a variable.</a:t>
            </a:r>
          </a:p>
          <a:p>
            <a:endParaRPr lang="en-US" dirty="0"/>
          </a:p>
          <a:p>
            <a:endParaRPr lang="en-US" dirty="0"/>
          </a:p>
          <a:p>
            <a:endParaRPr lang="en-US" dirty="0"/>
          </a:p>
          <a:p>
            <a:endParaRPr lang="en-US" dirty="0"/>
          </a:p>
          <a:p>
            <a:r>
              <a:rPr lang="en-US" dirty="0"/>
              <a:t>Note that in </a:t>
            </a:r>
            <a:r>
              <a:rPr lang="en-US" b="1" dirty="0" err="1"/>
              <a:t>CommonJS</a:t>
            </a:r>
            <a:r>
              <a:rPr lang="en-US" dirty="0"/>
              <a:t>, modules are loaded synchronously and processed in the order they occur</a:t>
            </a:r>
          </a:p>
        </p:txBody>
      </p:sp>
      <p:sp>
        <p:nvSpPr>
          <p:cNvPr id="6" name="Rectangle 3">
            <a:extLst>
              <a:ext uri="{FF2B5EF4-FFF2-40B4-BE49-F238E27FC236}">
                <a16:creationId xmlns:a16="http://schemas.microsoft.com/office/drawing/2014/main" id="{1697120A-685C-43CA-B224-381E8F1EA503}"/>
              </a:ext>
            </a:extLst>
          </p:cNvPr>
          <p:cNvSpPr>
            <a:spLocks noChangeArrowheads="1"/>
          </p:cNvSpPr>
          <p:nvPr/>
        </p:nvSpPr>
        <p:spPr bwMode="auto">
          <a:xfrm>
            <a:off x="1174173" y="2979948"/>
            <a:ext cx="4239491" cy="1569660"/>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FF79C6"/>
                </a:solidFill>
                <a:effectLst/>
                <a:latin typeface="JetBrains Mono"/>
              </a:rPr>
              <a:t>const </a:t>
            </a:r>
            <a:r>
              <a:rPr kumimoji="0" lang="en-US" altLang="en-US" sz="1200" b="0" i="0" u="none" strike="noStrike" cap="none" normalizeH="0" baseline="0" dirty="0">
                <a:ln>
                  <a:noFill/>
                </a:ln>
                <a:solidFill>
                  <a:srgbClr val="F8F8F2"/>
                </a:solidFill>
                <a:effectLst/>
                <a:latin typeface="JetBrains Mono"/>
              </a:rPr>
              <a:t>fs </a:t>
            </a:r>
            <a:r>
              <a:rPr kumimoji="0" lang="en-US" altLang="en-US" sz="1200" b="0" i="0" u="none" strike="noStrike" cap="none" normalizeH="0" baseline="0" dirty="0">
                <a:ln>
                  <a:noFill/>
                </a:ln>
                <a:solidFill>
                  <a:srgbClr val="FF79C6"/>
                </a:solidFill>
                <a:effectLst/>
                <a:latin typeface="JetBrains Mono"/>
              </a:rPr>
              <a:t>= require</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'fs'</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F79C6"/>
                </a:solidFill>
                <a:effectLst/>
                <a:latin typeface="JetBrains Mono"/>
              </a:rPr>
              <a:t>const </a:t>
            </a:r>
            <a:r>
              <a:rPr kumimoji="0" lang="en-US" altLang="en-US" sz="1200" b="0" i="0" u="none" strike="noStrike" cap="none" normalizeH="0" baseline="0" dirty="0" err="1">
                <a:ln>
                  <a:noFill/>
                </a:ln>
                <a:solidFill>
                  <a:srgbClr val="F8F8F2"/>
                </a:solidFill>
                <a:effectLst/>
                <a:latin typeface="JetBrains Mono"/>
              </a:rPr>
              <a:t>folderPath</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F1FA8C"/>
                </a:solidFill>
                <a:effectLst/>
                <a:latin typeface="JetBrains Mono"/>
              </a:rPr>
              <a:t>'.'</a:t>
            </a: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6272A4"/>
                </a:solidFill>
                <a:effectLst/>
                <a:latin typeface="JetBrains Mono"/>
              </a:rPr>
              <a:t>// /home/test/</a:t>
            </a:r>
            <a:br>
              <a:rPr kumimoji="0" lang="en-US" altLang="en-US" sz="1200" b="0" i="1" u="none" strike="noStrike" cap="none" normalizeH="0" baseline="0" dirty="0">
                <a:ln>
                  <a:noFill/>
                </a:ln>
                <a:solidFill>
                  <a:srgbClr val="6272A4"/>
                </a:solidFill>
                <a:effectLst/>
                <a:latin typeface="JetBrains Mono"/>
              </a:rPr>
            </a:br>
            <a:br>
              <a:rPr kumimoji="0" lang="en-US" altLang="en-US" sz="1200" b="0" i="1" u="none" strike="noStrike" cap="none" normalizeH="0" baseline="0" dirty="0">
                <a:ln>
                  <a:noFill/>
                </a:ln>
                <a:solidFill>
                  <a:srgbClr val="6272A4"/>
                </a:solidFill>
                <a:effectLst/>
                <a:latin typeface="JetBrains Mono"/>
              </a:rPr>
            </a:br>
            <a:r>
              <a:rPr kumimoji="0" lang="en-US" altLang="en-US" sz="1200" b="0" i="0" u="none" strike="noStrike" cap="none" normalizeH="0" baseline="0" dirty="0" err="1">
                <a:ln>
                  <a:noFill/>
                </a:ln>
                <a:solidFill>
                  <a:srgbClr val="F8F8F2"/>
                </a:solidFill>
                <a:effectLst/>
                <a:latin typeface="JetBrains Mono"/>
              </a:rPr>
              <a:t>fs.</a:t>
            </a:r>
            <a:r>
              <a:rPr kumimoji="0" lang="en-US" altLang="en-US" sz="1200" b="0" i="1" u="none" strike="noStrike" cap="none" normalizeH="0" baseline="0" dirty="0" err="1">
                <a:ln>
                  <a:noFill/>
                </a:ln>
                <a:solidFill>
                  <a:srgbClr val="8BE9FD"/>
                </a:solidFill>
                <a:effectLst/>
                <a:latin typeface="JetBrains Mono"/>
              </a:rPr>
              <a:t>readdir</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err="1">
                <a:ln>
                  <a:noFill/>
                </a:ln>
                <a:solidFill>
                  <a:srgbClr val="F8F8F2"/>
                </a:solidFill>
                <a:effectLst/>
                <a:latin typeface="JetBrains Mono"/>
              </a:rPr>
              <a:t>folderPath</a:t>
            </a: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FFB86C"/>
                </a:solidFill>
                <a:effectLst/>
                <a:latin typeface="JetBrains Mono"/>
              </a:rPr>
              <a:t>err</a:t>
            </a: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FFB86C"/>
                </a:solidFill>
                <a:effectLst/>
                <a:latin typeface="JetBrains Mono"/>
              </a:rPr>
              <a:t>files</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=&gt; </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err="1">
                <a:ln>
                  <a:noFill/>
                </a:ln>
                <a:solidFill>
                  <a:srgbClr val="FFB86C"/>
                </a:solidFill>
                <a:effectLst/>
                <a:latin typeface="JetBrains Mono"/>
              </a:rPr>
              <a:t>files</a:t>
            </a:r>
            <a:r>
              <a:rPr kumimoji="0" lang="en-US" altLang="en-US" sz="1200" b="0" i="0" u="none" strike="noStrike" cap="none" normalizeH="0" baseline="0" dirty="0" err="1">
                <a:ln>
                  <a:noFill/>
                </a:ln>
                <a:solidFill>
                  <a:srgbClr val="F8F8F2"/>
                </a:solidFill>
                <a:effectLst/>
                <a:latin typeface="JetBrains Mono"/>
              </a:rPr>
              <a:t>.</a:t>
            </a:r>
            <a:r>
              <a:rPr kumimoji="0" lang="en-US" altLang="en-US" sz="1200" b="0" i="0" u="none" strike="noStrike" cap="none" normalizeH="0" baseline="0" dirty="0" err="1">
                <a:ln>
                  <a:noFill/>
                </a:ln>
                <a:solidFill>
                  <a:srgbClr val="50FA7B"/>
                </a:solidFill>
                <a:effectLst/>
                <a:latin typeface="JetBrains Mono"/>
              </a:rPr>
              <a:t>forEach</a:t>
            </a:r>
            <a:r>
              <a:rPr kumimoji="0" lang="en-US" altLang="en-US" sz="1200" b="0" i="0" u="none" strike="noStrike" cap="none" normalizeH="0" baseline="0" dirty="0">
                <a:ln>
                  <a:noFill/>
                </a:ln>
                <a:solidFill>
                  <a:srgbClr val="F8F8F2"/>
                </a:solidFill>
                <a:effectLst/>
                <a:latin typeface="JetBrains Mono"/>
              </a:rPr>
              <a:t>(</a:t>
            </a:r>
            <a:r>
              <a:rPr kumimoji="0" lang="en-US" altLang="en-US" sz="1200" b="0" i="1" u="none" strike="noStrike" cap="none" normalizeH="0" baseline="0" dirty="0">
                <a:ln>
                  <a:noFill/>
                </a:ln>
                <a:solidFill>
                  <a:srgbClr val="FFB86C"/>
                </a:solidFill>
                <a:effectLst/>
                <a:latin typeface="JetBrains Mono"/>
              </a:rPr>
              <a:t>file </a:t>
            </a:r>
            <a:r>
              <a:rPr kumimoji="0" lang="en-US" altLang="en-US" sz="1200" b="0" i="0" u="none" strike="noStrike" cap="none" normalizeH="0" baseline="0" dirty="0">
                <a:ln>
                  <a:noFill/>
                </a:ln>
                <a:solidFill>
                  <a:srgbClr val="FF79C6"/>
                </a:solidFill>
                <a:effectLst/>
                <a:latin typeface="JetBrains Mono"/>
              </a:rPr>
              <a:t>=&gt; </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8BE9FD"/>
                </a:solidFill>
                <a:effectLst/>
                <a:latin typeface="JetBrains Mono"/>
              </a:rPr>
              <a:t>console</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50FA7B"/>
                </a:solidFill>
                <a:effectLst/>
                <a:latin typeface="JetBrains Mono"/>
              </a:rPr>
              <a:t>log</a:t>
            </a:r>
            <a:r>
              <a:rPr kumimoji="0" lang="en-US" altLang="en-US" sz="1200" b="0" i="0" u="none" strike="noStrike" cap="none" normalizeH="0" baseline="0" dirty="0">
                <a:ln>
                  <a:noFill/>
                </a:ln>
                <a:solidFill>
                  <a:srgbClr val="F8F8F2"/>
                </a:solidFill>
                <a:effectLst/>
                <a:latin typeface="JetBrains Mono"/>
              </a:rPr>
              <a:t>(</a:t>
            </a:r>
            <a:r>
              <a:rPr kumimoji="0" lang="en-US" altLang="en-US" sz="1200" b="0" i="1" u="none" strike="noStrike" cap="none" normalizeH="0" baseline="0" dirty="0">
                <a:ln>
                  <a:noFill/>
                </a:ln>
                <a:solidFill>
                  <a:srgbClr val="FFB86C"/>
                </a:solidFill>
                <a:effectLst/>
                <a:latin typeface="JetBrains Mono"/>
              </a:rPr>
              <a:t>file</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37156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634654-69F4-44B2-82E6-3A96C6684CBE}"/>
              </a:ext>
            </a:extLst>
          </p:cNvPr>
          <p:cNvSpPr>
            <a:spLocks noGrp="1"/>
          </p:cNvSpPr>
          <p:nvPr>
            <p:ph type="ctrTitle"/>
          </p:nvPr>
        </p:nvSpPr>
        <p:spPr/>
        <p:txBody>
          <a:bodyPr/>
          <a:lstStyle/>
          <a:p>
            <a:r>
              <a:rPr lang="en-US" dirty="0" err="1"/>
              <a:t>module.exports</a:t>
            </a:r>
            <a:r>
              <a:rPr lang="en-US" dirty="0"/>
              <a:t> - exports</a:t>
            </a:r>
          </a:p>
        </p:txBody>
      </p:sp>
      <p:sp>
        <p:nvSpPr>
          <p:cNvPr id="2" name="Subtitle 1">
            <a:extLst>
              <a:ext uri="{FF2B5EF4-FFF2-40B4-BE49-F238E27FC236}">
                <a16:creationId xmlns:a16="http://schemas.microsoft.com/office/drawing/2014/main" id="{F4736B15-1D9C-4214-B08B-EAF2C00FCBD6}"/>
              </a:ext>
            </a:extLst>
          </p:cNvPr>
          <p:cNvSpPr>
            <a:spLocks noGrp="1"/>
          </p:cNvSpPr>
          <p:nvPr>
            <p:ph type="subTitle" idx="1"/>
          </p:nvPr>
        </p:nvSpPr>
        <p:spPr/>
        <p:txBody>
          <a:bodyPr>
            <a:normAutofit lnSpcReduction="10000"/>
          </a:bodyPr>
          <a:lstStyle/>
          <a:p>
            <a:endParaRPr lang="en-US"/>
          </a:p>
        </p:txBody>
      </p:sp>
      <p:sp>
        <p:nvSpPr>
          <p:cNvPr id="3" name="Content Placeholder 2">
            <a:extLst>
              <a:ext uri="{FF2B5EF4-FFF2-40B4-BE49-F238E27FC236}">
                <a16:creationId xmlns:a16="http://schemas.microsoft.com/office/drawing/2014/main" id="{3F6CCF90-01B0-495C-96F9-C3C8B0E75E59}"/>
              </a:ext>
            </a:extLst>
          </p:cNvPr>
          <p:cNvSpPr>
            <a:spLocks noGrp="1"/>
          </p:cNvSpPr>
          <p:nvPr>
            <p:ph sz="quarter" idx="10"/>
          </p:nvPr>
        </p:nvSpPr>
        <p:spPr/>
        <p:txBody>
          <a:bodyPr/>
          <a:lstStyle/>
          <a:p>
            <a:endParaRPr lang="en-US"/>
          </a:p>
        </p:txBody>
      </p:sp>
    </p:spTree>
    <p:extLst>
      <p:ext uri="{BB962C8B-B14F-4D97-AF65-F5344CB8AC3E}">
        <p14:creationId xmlns:p14="http://schemas.microsoft.com/office/powerpoint/2010/main" val="3628469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6B91F-8816-4D92-B06C-48476F137535}"/>
              </a:ext>
            </a:extLst>
          </p:cNvPr>
          <p:cNvSpPr>
            <a:spLocks noGrp="1"/>
          </p:cNvSpPr>
          <p:nvPr>
            <p:ph type="title"/>
          </p:nvPr>
        </p:nvSpPr>
        <p:spPr/>
        <p:txBody>
          <a:bodyPr/>
          <a:lstStyle/>
          <a:p>
            <a:r>
              <a:rPr lang="en-US" dirty="0"/>
              <a:t>Creating and Exporting a Module</a:t>
            </a:r>
          </a:p>
        </p:txBody>
      </p:sp>
      <p:sp>
        <p:nvSpPr>
          <p:cNvPr id="3" name="Content Placeholder 2">
            <a:extLst>
              <a:ext uri="{FF2B5EF4-FFF2-40B4-BE49-F238E27FC236}">
                <a16:creationId xmlns:a16="http://schemas.microsoft.com/office/drawing/2014/main" id="{0A30C384-82E8-42C2-9C16-77D3B13DA3FF}"/>
              </a:ext>
            </a:extLst>
          </p:cNvPr>
          <p:cNvSpPr>
            <a:spLocks noGrp="1"/>
          </p:cNvSpPr>
          <p:nvPr>
            <p:ph sz="quarter" idx="34"/>
          </p:nvPr>
        </p:nvSpPr>
        <p:spPr/>
        <p:txBody>
          <a:bodyPr>
            <a:normAutofit/>
          </a:bodyPr>
          <a:lstStyle/>
          <a:p>
            <a:r>
              <a:rPr lang="en-US" dirty="0"/>
              <a:t>Now let’s look at how to create our own module and export it for use elsewhere in our program</a:t>
            </a:r>
          </a:p>
          <a:p>
            <a:pPr lvl="1"/>
            <a:r>
              <a:rPr lang="en-US" b="1" dirty="0"/>
              <a:t>company.js</a:t>
            </a:r>
          </a:p>
          <a:p>
            <a:pPr lvl="1"/>
            <a:endParaRPr lang="en-US" b="1" dirty="0"/>
          </a:p>
          <a:p>
            <a:pPr lvl="1"/>
            <a:endParaRPr lang="en-US" b="1" dirty="0"/>
          </a:p>
          <a:p>
            <a:pPr lvl="1"/>
            <a:endParaRPr lang="en-US" b="1" dirty="0"/>
          </a:p>
          <a:p>
            <a:pPr lvl="1"/>
            <a:r>
              <a:rPr lang="en-US" b="1" dirty="0"/>
              <a:t>company_info.js</a:t>
            </a:r>
          </a:p>
          <a:p>
            <a:pPr lvl="1"/>
            <a:endParaRPr lang="en-US" b="1" dirty="0"/>
          </a:p>
          <a:p>
            <a:pPr lvl="1"/>
            <a:endParaRPr lang="en-US" b="1" dirty="0"/>
          </a:p>
          <a:p>
            <a:r>
              <a:rPr lang="en-US" dirty="0"/>
              <a:t>Run </a:t>
            </a:r>
            <a:r>
              <a:rPr lang="en-US" b="1" dirty="0"/>
              <a:t>node company_info.js</a:t>
            </a:r>
          </a:p>
        </p:txBody>
      </p:sp>
      <p:sp>
        <p:nvSpPr>
          <p:cNvPr id="4" name="Rectangle 1">
            <a:extLst>
              <a:ext uri="{FF2B5EF4-FFF2-40B4-BE49-F238E27FC236}">
                <a16:creationId xmlns:a16="http://schemas.microsoft.com/office/drawing/2014/main" id="{3EFEEDC2-CB75-4F7D-9D7A-F9FEAE3A0843}"/>
              </a:ext>
            </a:extLst>
          </p:cNvPr>
          <p:cNvSpPr>
            <a:spLocks noChangeArrowheads="1"/>
          </p:cNvSpPr>
          <p:nvPr/>
        </p:nvSpPr>
        <p:spPr bwMode="auto">
          <a:xfrm>
            <a:off x="1641764" y="2686769"/>
            <a:ext cx="3855026" cy="1015663"/>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FF79C6"/>
                </a:solidFill>
                <a:effectLst/>
                <a:latin typeface="JetBrains Mono"/>
              </a:rPr>
              <a:t>const </a:t>
            </a:r>
            <a:r>
              <a:rPr kumimoji="0" lang="en-US" altLang="en-US" sz="1200" b="0" i="0" u="none" strike="noStrike" cap="none" normalizeH="0" baseline="0" dirty="0" err="1">
                <a:ln>
                  <a:noFill/>
                </a:ln>
                <a:solidFill>
                  <a:srgbClr val="50FA7B"/>
                </a:solidFill>
                <a:effectLst/>
                <a:latin typeface="JetBrains Mono"/>
              </a:rPr>
              <a:t>getName</a:t>
            </a:r>
            <a:r>
              <a:rPr kumimoji="0" lang="en-US" altLang="en-US" sz="1200" b="0" i="0" u="none" strike="noStrike" cap="none" normalizeH="0" baseline="0" dirty="0">
                <a:ln>
                  <a:noFill/>
                </a:ln>
                <a:solidFill>
                  <a:srgbClr val="50FA7B"/>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=&gt; </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return </a:t>
            </a:r>
            <a:r>
              <a:rPr kumimoji="0" lang="en-US" altLang="en-US" sz="1200" b="0" i="0" u="none" strike="noStrike" cap="none" normalizeH="0" baseline="0" dirty="0">
                <a:ln>
                  <a:noFill/>
                </a:ln>
                <a:solidFill>
                  <a:srgbClr val="F1FA8C"/>
                </a:solidFill>
                <a:effectLst/>
                <a:latin typeface="JetBrains Mono"/>
              </a:rPr>
              <a:t>'NashTech'</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err="1">
                <a:ln>
                  <a:noFill/>
                </a:ln>
                <a:solidFill>
                  <a:srgbClr val="F8F8F2"/>
                </a:solidFill>
                <a:effectLst/>
                <a:latin typeface="JetBrains Mono"/>
              </a:rPr>
              <a:t>exports.</a:t>
            </a:r>
            <a:r>
              <a:rPr kumimoji="0" lang="en-US" altLang="en-US" sz="1200" b="0" i="0" u="none" strike="noStrike" cap="none" normalizeH="0" baseline="0" dirty="0" err="1">
                <a:ln>
                  <a:noFill/>
                </a:ln>
                <a:solidFill>
                  <a:srgbClr val="50FA7B"/>
                </a:solidFill>
                <a:effectLst/>
                <a:latin typeface="JetBrains Mono"/>
              </a:rPr>
              <a:t>getName</a:t>
            </a:r>
            <a:r>
              <a:rPr kumimoji="0" lang="en-US" altLang="en-US" sz="1200" b="0" i="0" u="none" strike="noStrike" cap="none" normalizeH="0" baseline="0" dirty="0">
                <a:ln>
                  <a:noFill/>
                </a:ln>
                <a:solidFill>
                  <a:srgbClr val="50FA7B"/>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err="1">
                <a:ln>
                  <a:noFill/>
                </a:ln>
                <a:solidFill>
                  <a:srgbClr val="50FA7B"/>
                </a:solidFill>
                <a:effectLst/>
                <a:latin typeface="JetBrains Mono"/>
              </a:rPr>
              <a:t>getName</a:t>
            </a:r>
            <a:r>
              <a:rPr kumimoji="0" lang="en-US" altLang="en-US" sz="1200" b="0" i="0" u="none" strike="noStrike" cap="none" normalizeH="0" baseline="0" dirty="0">
                <a:ln>
                  <a:noFill/>
                </a:ln>
                <a:solidFill>
                  <a:srgbClr val="F8F8F2"/>
                </a:solidFill>
                <a:effectLst/>
                <a:latin typeface="JetBrains Mono"/>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EBB0EF81-D92D-4D55-AA95-5A662B7B5F04}"/>
              </a:ext>
            </a:extLst>
          </p:cNvPr>
          <p:cNvSpPr>
            <a:spLocks noChangeArrowheads="1"/>
          </p:cNvSpPr>
          <p:nvPr/>
        </p:nvSpPr>
        <p:spPr bwMode="auto">
          <a:xfrm>
            <a:off x="1641763" y="4272652"/>
            <a:ext cx="3855027" cy="461665"/>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79C6"/>
                </a:solidFill>
                <a:effectLst/>
                <a:latin typeface="JetBrains Mono"/>
              </a:rPr>
              <a:t>const </a:t>
            </a:r>
            <a:r>
              <a:rPr kumimoji="0" lang="en-US" altLang="en-US" sz="1200" b="0" i="0" u="none" strike="noStrike" cap="none" normalizeH="0" baseline="0">
                <a:ln>
                  <a:noFill/>
                </a:ln>
                <a:solidFill>
                  <a:srgbClr val="F8F8F2"/>
                </a:solidFill>
                <a:effectLst/>
                <a:latin typeface="JetBrains Mono"/>
              </a:rPr>
              <a:t>company </a:t>
            </a:r>
            <a:r>
              <a:rPr kumimoji="0" lang="en-US" altLang="en-US" sz="1200" b="0" i="0" u="none" strike="noStrike" cap="none" normalizeH="0" baseline="0">
                <a:ln>
                  <a:noFill/>
                </a:ln>
                <a:solidFill>
                  <a:srgbClr val="FF79C6"/>
                </a:solidFill>
                <a:effectLst/>
                <a:latin typeface="JetBrains Mono"/>
              </a:rPr>
              <a:t>= require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'./company'</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1" u="none" strike="noStrike" cap="none" normalizeH="0" baseline="0">
                <a:ln>
                  <a:noFill/>
                </a:ln>
                <a:solidFill>
                  <a:srgbClr val="8BE9FD"/>
                </a:solidFill>
                <a:effectLst/>
                <a:latin typeface="JetBrains Mono"/>
              </a:rPr>
              <a:t>console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50FA7B"/>
                </a:solidFill>
                <a:effectLst/>
                <a:latin typeface="JetBrains Mono"/>
              </a:rPr>
              <a:t>log</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`Company name: </a:t>
            </a:r>
            <a:r>
              <a:rPr kumimoji="0" lang="en-US" altLang="en-US" sz="1200" b="0" i="0" u="none" strike="noStrike" cap="none" normalizeH="0" baseline="0">
                <a:ln>
                  <a:noFill/>
                </a:ln>
                <a:solidFill>
                  <a:srgbClr val="F8F8F2"/>
                </a:solidFill>
                <a:effectLst/>
                <a:latin typeface="JetBrains Mono"/>
              </a:rPr>
              <a:t>${company.</a:t>
            </a:r>
            <a:r>
              <a:rPr kumimoji="0" lang="en-US" altLang="en-US" sz="1200" b="0" i="0" u="none" strike="noStrike" cap="none" normalizeH="0" baseline="0">
                <a:ln>
                  <a:noFill/>
                </a:ln>
                <a:solidFill>
                  <a:srgbClr val="50FA7B"/>
                </a:solidFill>
                <a:effectLst/>
                <a:latin typeface="JetBrains Mono"/>
              </a:rPr>
              <a:t>getName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a:t>
            </a:r>
            <a:r>
              <a:rPr kumimoji="0" lang="en-US" altLang="en-US" sz="1200" b="0" i="0" u="none" strike="noStrike" cap="none" normalizeH="0" baseline="0">
                <a:ln>
                  <a:noFill/>
                </a:ln>
                <a:solidFill>
                  <a:srgbClr val="F8F8F2"/>
                </a:solidFill>
                <a:effectLst/>
                <a:latin typeface="JetBrains Mono"/>
              </a:rPr>
              <a: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34081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F248D-76C7-4D6A-BCF5-EF44D1103855}"/>
              </a:ext>
            </a:extLst>
          </p:cNvPr>
          <p:cNvSpPr>
            <a:spLocks noGrp="1"/>
          </p:cNvSpPr>
          <p:nvPr>
            <p:ph type="title"/>
          </p:nvPr>
        </p:nvSpPr>
        <p:spPr/>
        <p:txBody>
          <a:bodyPr/>
          <a:lstStyle/>
          <a:p>
            <a:r>
              <a:rPr lang="en-US" dirty="0"/>
              <a:t>Exporting Multiple Methods and Values</a:t>
            </a:r>
          </a:p>
        </p:txBody>
      </p:sp>
      <p:sp>
        <p:nvSpPr>
          <p:cNvPr id="3" name="Content Placeholder 2">
            <a:extLst>
              <a:ext uri="{FF2B5EF4-FFF2-40B4-BE49-F238E27FC236}">
                <a16:creationId xmlns:a16="http://schemas.microsoft.com/office/drawing/2014/main" id="{20B7FA53-97D7-480D-8BEE-74AD00B730DB}"/>
              </a:ext>
            </a:extLst>
          </p:cNvPr>
          <p:cNvSpPr>
            <a:spLocks noGrp="1"/>
          </p:cNvSpPr>
          <p:nvPr>
            <p:ph sz="quarter" idx="34"/>
          </p:nvPr>
        </p:nvSpPr>
        <p:spPr/>
        <p:txBody>
          <a:bodyPr/>
          <a:lstStyle/>
          <a:p>
            <a:r>
              <a:rPr lang="en-US" dirty="0"/>
              <a:t>Update </a:t>
            </a:r>
            <a:r>
              <a:rPr lang="en-US" b="1" dirty="0"/>
              <a:t>company.js</a:t>
            </a:r>
          </a:p>
          <a:p>
            <a:endParaRPr lang="en-US" b="1" dirty="0"/>
          </a:p>
          <a:p>
            <a:endParaRPr lang="en-US" b="1" dirty="0"/>
          </a:p>
          <a:p>
            <a:endParaRPr lang="en-US" b="1" dirty="0"/>
          </a:p>
          <a:p>
            <a:endParaRPr lang="en-US" b="1" dirty="0"/>
          </a:p>
          <a:p>
            <a:endParaRPr lang="en-US" b="1" dirty="0"/>
          </a:p>
          <a:p>
            <a:r>
              <a:rPr lang="en-US" dirty="0"/>
              <a:t>Update </a:t>
            </a:r>
            <a:r>
              <a:rPr lang="en-US" b="1" dirty="0"/>
              <a:t>company_info.js</a:t>
            </a:r>
          </a:p>
        </p:txBody>
      </p:sp>
      <p:sp>
        <p:nvSpPr>
          <p:cNvPr id="4" name="Rectangle 1">
            <a:extLst>
              <a:ext uri="{FF2B5EF4-FFF2-40B4-BE49-F238E27FC236}">
                <a16:creationId xmlns:a16="http://schemas.microsoft.com/office/drawing/2014/main" id="{BEF19134-26F2-49E4-8094-ACF3554D6FB0}"/>
              </a:ext>
            </a:extLst>
          </p:cNvPr>
          <p:cNvSpPr>
            <a:spLocks noChangeArrowheads="1"/>
          </p:cNvSpPr>
          <p:nvPr/>
        </p:nvSpPr>
        <p:spPr bwMode="auto">
          <a:xfrm>
            <a:off x="1215736" y="1891561"/>
            <a:ext cx="7055428" cy="2492990"/>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FF79C6"/>
                </a:solidFill>
                <a:effectLst/>
                <a:latin typeface="JetBrains Mono"/>
              </a:rPr>
              <a:t>const </a:t>
            </a:r>
            <a:r>
              <a:rPr kumimoji="0" lang="en-US" altLang="en-US" sz="1200" b="0" i="0" u="none" strike="noStrike" cap="none" normalizeH="0" baseline="0" dirty="0" err="1">
                <a:ln>
                  <a:noFill/>
                </a:ln>
                <a:solidFill>
                  <a:srgbClr val="50FA7B"/>
                </a:solidFill>
                <a:effectLst/>
                <a:latin typeface="JetBrains Mono"/>
              </a:rPr>
              <a:t>getName</a:t>
            </a:r>
            <a:r>
              <a:rPr kumimoji="0" lang="en-US" altLang="en-US" sz="1200" b="0" i="0" u="none" strike="noStrike" cap="none" normalizeH="0" baseline="0" dirty="0">
                <a:ln>
                  <a:noFill/>
                </a:ln>
                <a:solidFill>
                  <a:srgbClr val="50FA7B"/>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=&gt; </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return </a:t>
            </a:r>
            <a:r>
              <a:rPr kumimoji="0" lang="en-US" altLang="en-US" sz="1200" b="0" i="0" u="none" strike="noStrike" cap="none" normalizeH="0" baseline="0" dirty="0">
                <a:ln>
                  <a:noFill/>
                </a:ln>
                <a:solidFill>
                  <a:srgbClr val="F1FA8C"/>
                </a:solidFill>
                <a:effectLst/>
                <a:latin typeface="JetBrains Mono"/>
              </a:rPr>
              <a:t>'NashTech'</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F79C6"/>
                </a:solidFill>
                <a:effectLst/>
                <a:latin typeface="JetBrains Mono"/>
              </a:rPr>
              <a:t>const </a:t>
            </a:r>
            <a:r>
              <a:rPr kumimoji="0" lang="en-US" altLang="en-US" sz="1200" b="0" i="0" u="none" strike="noStrike" cap="none" normalizeH="0" baseline="0" dirty="0" err="1">
                <a:ln>
                  <a:noFill/>
                </a:ln>
                <a:solidFill>
                  <a:srgbClr val="50FA7B"/>
                </a:solidFill>
                <a:effectLst/>
                <a:latin typeface="JetBrains Mono"/>
              </a:rPr>
              <a:t>getLocation</a:t>
            </a:r>
            <a:r>
              <a:rPr kumimoji="0" lang="en-US" altLang="en-US" sz="1200" b="0" i="0" u="none" strike="noStrike" cap="none" normalizeH="0" baseline="0" dirty="0">
                <a:ln>
                  <a:noFill/>
                </a:ln>
                <a:solidFill>
                  <a:srgbClr val="50FA7B"/>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=&gt; </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return </a:t>
            </a:r>
            <a:r>
              <a:rPr kumimoji="0" lang="en-US" altLang="en-US" sz="1200" b="0" i="0" u="none" strike="noStrike" cap="none" normalizeH="0" baseline="0" dirty="0">
                <a:ln>
                  <a:noFill/>
                </a:ln>
                <a:solidFill>
                  <a:srgbClr val="F1FA8C"/>
                </a:solidFill>
                <a:effectLst/>
                <a:latin typeface="JetBrains Mono"/>
              </a:rPr>
              <a:t>'364 Cong </a:t>
            </a:r>
            <a:r>
              <a:rPr kumimoji="0" lang="en-US" altLang="en-US" sz="1200" b="0" i="0" u="none" strike="noStrike" cap="none" normalizeH="0" baseline="0" dirty="0" err="1">
                <a:ln>
                  <a:noFill/>
                </a:ln>
                <a:solidFill>
                  <a:srgbClr val="F1FA8C"/>
                </a:solidFill>
                <a:effectLst/>
                <a:latin typeface="JetBrains Mono"/>
              </a:rPr>
              <a:t>Hoa</a:t>
            </a:r>
            <a:r>
              <a:rPr kumimoji="0" lang="en-US" altLang="en-US" sz="1200" b="0" i="0" u="none" strike="noStrike" cap="none" normalizeH="0" baseline="0" dirty="0">
                <a:ln>
                  <a:noFill/>
                </a:ln>
                <a:solidFill>
                  <a:srgbClr val="F1FA8C"/>
                </a:solidFill>
                <a:effectLst/>
                <a:latin typeface="JetBrains Mono"/>
              </a:rPr>
              <a:t>, P13, Q. Tan </a:t>
            </a:r>
            <a:r>
              <a:rPr kumimoji="0" lang="en-US" altLang="en-US" sz="1200" b="0" i="0" u="none" strike="noStrike" cap="none" normalizeH="0" baseline="0" dirty="0" err="1">
                <a:ln>
                  <a:noFill/>
                </a:ln>
                <a:solidFill>
                  <a:srgbClr val="F1FA8C"/>
                </a:solidFill>
                <a:effectLst/>
                <a:latin typeface="JetBrains Mono"/>
              </a:rPr>
              <a:t>Binh</a:t>
            </a:r>
            <a:r>
              <a:rPr kumimoji="0" lang="en-US" altLang="en-US" sz="1200" b="0" i="0" u="none" strike="noStrike" cap="none" normalizeH="0" baseline="0" dirty="0">
                <a:ln>
                  <a:noFill/>
                </a:ln>
                <a:solidFill>
                  <a:srgbClr val="F1FA8C"/>
                </a:solidFill>
                <a:effectLst/>
                <a:latin typeface="JetBrains Mono"/>
              </a:rPr>
              <a:t>'</a:t>
            </a:r>
            <a:br>
              <a:rPr kumimoji="0" lang="en-US" altLang="en-US" sz="1200" b="0" i="0" u="none" strike="noStrike" cap="none" normalizeH="0" baseline="0" dirty="0">
                <a:ln>
                  <a:noFill/>
                </a:ln>
                <a:solidFill>
                  <a:srgbClr val="F1FA8C"/>
                </a:solidFill>
                <a:effectLst/>
                <a:latin typeface="JetBrains Mono"/>
              </a:rPr>
            </a:b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F79C6"/>
                </a:solidFill>
                <a:effectLst/>
                <a:latin typeface="JetBrains Mono"/>
              </a:rPr>
              <a:t>const </a:t>
            </a:r>
            <a:r>
              <a:rPr kumimoji="0" lang="en-US" altLang="en-US" sz="1200" b="0" i="0" u="none" strike="noStrike" cap="none" normalizeH="0" baseline="0" dirty="0">
                <a:ln>
                  <a:noFill/>
                </a:ln>
                <a:solidFill>
                  <a:srgbClr val="F8F8F2"/>
                </a:solidFill>
                <a:effectLst/>
                <a:latin typeface="JetBrains Mono"/>
              </a:rPr>
              <a:t>about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F1FA8C"/>
                </a:solidFill>
                <a:effectLst/>
                <a:latin typeface="JetBrains Mono"/>
              </a:rPr>
              <a:t>'Software Development &amp; Outsourcing'</a:t>
            </a:r>
            <a:br>
              <a:rPr kumimoji="0" lang="en-US" altLang="en-US" sz="1200" b="0" i="0" u="none" strike="noStrike" cap="none" normalizeH="0" baseline="0" dirty="0">
                <a:ln>
                  <a:noFill/>
                </a:ln>
                <a:solidFill>
                  <a:srgbClr val="F1FA8C"/>
                </a:solidFill>
                <a:effectLst/>
                <a:latin typeface="JetBrains Mono"/>
              </a:rPr>
            </a:br>
            <a:br>
              <a:rPr kumimoji="0" lang="en-US" altLang="en-US" sz="1200" b="0" i="0" u="none" strike="noStrike" cap="none" normalizeH="0" baseline="0" dirty="0">
                <a:ln>
                  <a:noFill/>
                </a:ln>
                <a:solidFill>
                  <a:srgbClr val="F1FA8C"/>
                </a:solidFill>
                <a:effectLst/>
                <a:latin typeface="JetBrains Mono"/>
              </a:rPr>
            </a:br>
            <a:r>
              <a:rPr kumimoji="0" lang="en-US" altLang="en-US" sz="1200" b="0" i="0" u="none" strike="noStrike" cap="none" normalizeH="0" baseline="0" dirty="0" err="1">
                <a:ln>
                  <a:noFill/>
                </a:ln>
                <a:solidFill>
                  <a:srgbClr val="F8F8F2"/>
                </a:solidFill>
                <a:effectLst/>
                <a:latin typeface="JetBrains Mono"/>
              </a:rPr>
              <a:t>exports.</a:t>
            </a:r>
            <a:r>
              <a:rPr kumimoji="0" lang="en-US" altLang="en-US" sz="1200" b="0" i="0" u="none" strike="noStrike" cap="none" normalizeH="0" baseline="0" dirty="0" err="1">
                <a:ln>
                  <a:noFill/>
                </a:ln>
                <a:solidFill>
                  <a:srgbClr val="50FA7B"/>
                </a:solidFill>
                <a:effectLst/>
                <a:latin typeface="JetBrains Mono"/>
              </a:rPr>
              <a:t>getName</a:t>
            </a:r>
            <a:r>
              <a:rPr kumimoji="0" lang="en-US" altLang="en-US" sz="1200" b="0" i="0" u="none" strike="noStrike" cap="none" normalizeH="0" baseline="0" dirty="0">
                <a:ln>
                  <a:noFill/>
                </a:ln>
                <a:solidFill>
                  <a:srgbClr val="50FA7B"/>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err="1">
                <a:ln>
                  <a:noFill/>
                </a:ln>
                <a:solidFill>
                  <a:srgbClr val="50FA7B"/>
                </a:solidFill>
                <a:effectLst/>
                <a:latin typeface="JetBrains Mono"/>
              </a:rPr>
              <a:t>getName</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err="1">
                <a:ln>
                  <a:noFill/>
                </a:ln>
                <a:solidFill>
                  <a:srgbClr val="F8F8F2"/>
                </a:solidFill>
                <a:effectLst/>
                <a:latin typeface="JetBrains Mono"/>
              </a:rPr>
              <a:t>exports.</a:t>
            </a:r>
            <a:r>
              <a:rPr kumimoji="0" lang="en-US" altLang="en-US" sz="1200" b="0" i="0" u="none" strike="noStrike" cap="none" normalizeH="0" baseline="0" dirty="0" err="1">
                <a:ln>
                  <a:noFill/>
                </a:ln>
                <a:solidFill>
                  <a:srgbClr val="50FA7B"/>
                </a:solidFill>
                <a:effectLst/>
                <a:latin typeface="JetBrains Mono"/>
              </a:rPr>
              <a:t>getLocation</a:t>
            </a:r>
            <a:r>
              <a:rPr kumimoji="0" lang="en-US" altLang="en-US" sz="1200" b="0" i="0" u="none" strike="noStrike" cap="none" normalizeH="0" baseline="0" dirty="0">
                <a:ln>
                  <a:noFill/>
                </a:ln>
                <a:solidFill>
                  <a:srgbClr val="50FA7B"/>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err="1">
                <a:ln>
                  <a:noFill/>
                </a:ln>
                <a:solidFill>
                  <a:srgbClr val="50FA7B"/>
                </a:solidFill>
                <a:effectLst/>
                <a:latin typeface="JetBrains Mono"/>
              </a:rPr>
              <a:t>getLocation</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err="1">
                <a:ln>
                  <a:noFill/>
                </a:ln>
                <a:solidFill>
                  <a:srgbClr val="F8F8F2"/>
                </a:solidFill>
                <a:effectLst/>
                <a:latin typeface="JetBrains Mono"/>
              </a:rPr>
              <a:t>exports.about</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F8F8F2"/>
                </a:solidFill>
                <a:effectLst/>
                <a:latin typeface="JetBrains Mono"/>
              </a:rPr>
              <a:t>about;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75AC8B17-559E-482B-A340-8C29CA155BA8}"/>
              </a:ext>
            </a:extLst>
          </p:cNvPr>
          <p:cNvSpPr>
            <a:spLocks noChangeArrowheads="1"/>
          </p:cNvSpPr>
          <p:nvPr/>
        </p:nvSpPr>
        <p:spPr bwMode="auto">
          <a:xfrm>
            <a:off x="1215736" y="4983043"/>
            <a:ext cx="7055428" cy="461665"/>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79C6"/>
                </a:solidFill>
                <a:effectLst/>
                <a:latin typeface="JetBrains Mono"/>
              </a:rPr>
              <a:t>const </a:t>
            </a:r>
            <a:r>
              <a:rPr kumimoji="0" lang="en-US" altLang="en-US" sz="1200" b="0" i="0" u="none" strike="noStrike" cap="none" normalizeH="0" baseline="0">
                <a:ln>
                  <a:noFill/>
                </a:ln>
                <a:solidFill>
                  <a:srgbClr val="F8F8F2"/>
                </a:solidFill>
                <a:effectLst/>
                <a:latin typeface="JetBrains Mono"/>
              </a:rPr>
              <a:t>company </a:t>
            </a:r>
            <a:r>
              <a:rPr kumimoji="0" lang="en-US" altLang="en-US" sz="1200" b="0" i="0" u="none" strike="noStrike" cap="none" normalizeH="0" baseline="0">
                <a:ln>
                  <a:noFill/>
                </a:ln>
                <a:solidFill>
                  <a:srgbClr val="FF79C6"/>
                </a:solidFill>
                <a:effectLst/>
                <a:latin typeface="JetBrains Mono"/>
              </a:rPr>
              <a:t>= require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'./company'</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1" u="none" strike="noStrike" cap="none" normalizeH="0" baseline="0">
                <a:ln>
                  <a:noFill/>
                </a:ln>
                <a:solidFill>
                  <a:srgbClr val="8BE9FD"/>
                </a:solidFill>
                <a:effectLst/>
                <a:latin typeface="JetBrains Mono"/>
              </a:rPr>
              <a:t>console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50FA7B"/>
                </a:solidFill>
                <a:effectLst/>
                <a:latin typeface="JetBrains Mono"/>
              </a:rPr>
              <a:t>log</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`Company: </a:t>
            </a:r>
            <a:r>
              <a:rPr kumimoji="0" lang="en-US" altLang="en-US" sz="1200" b="0" i="0" u="none" strike="noStrike" cap="none" normalizeH="0" baseline="0">
                <a:ln>
                  <a:noFill/>
                </a:ln>
                <a:solidFill>
                  <a:srgbClr val="F8F8F2"/>
                </a:solidFill>
                <a:effectLst/>
                <a:latin typeface="JetBrains Mono"/>
              </a:rPr>
              <a:t>${company.</a:t>
            </a:r>
            <a:r>
              <a:rPr kumimoji="0" lang="en-US" altLang="en-US" sz="1200" b="0" i="0" u="none" strike="noStrike" cap="none" normalizeH="0" baseline="0">
                <a:ln>
                  <a:noFill/>
                </a:ln>
                <a:solidFill>
                  <a:srgbClr val="50FA7B"/>
                </a:solidFill>
                <a:effectLst/>
                <a:latin typeface="JetBrains Mono"/>
              </a:rPr>
              <a:t>getName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 - </a:t>
            </a:r>
            <a:r>
              <a:rPr kumimoji="0" lang="en-US" altLang="en-US" sz="1200" b="0" i="0" u="none" strike="noStrike" cap="none" normalizeH="0" baseline="0">
                <a:ln>
                  <a:noFill/>
                </a:ln>
                <a:solidFill>
                  <a:srgbClr val="F8F8F2"/>
                </a:solidFill>
                <a:effectLst/>
                <a:latin typeface="JetBrains Mono"/>
              </a:rPr>
              <a:t>${company.about}</a:t>
            </a:r>
            <a:r>
              <a:rPr kumimoji="0" lang="en-US" altLang="en-US" sz="1200" b="0" i="0" u="none" strike="noStrike" cap="none" normalizeH="0" baseline="0">
                <a:ln>
                  <a:noFill/>
                </a:ln>
                <a:solidFill>
                  <a:srgbClr val="F1FA8C"/>
                </a:solidFill>
                <a:effectLst/>
                <a:latin typeface="JetBrains Mono"/>
              </a:rPr>
              <a:t>, location: </a:t>
            </a:r>
            <a:r>
              <a:rPr kumimoji="0" lang="en-US" altLang="en-US" sz="1200" b="0" i="0" u="none" strike="noStrike" cap="none" normalizeH="0" baseline="0">
                <a:ln>
                  <a:noFill/>
                </a:ln>
                <a:solidFill>
                  <a:srgbClr val="F8F8F2"/>
                </a:solidFill>
                <a:effectLst/>
                <a:latin typeface="JetBrains Mono"/>
              </a:rPr>
              <a:t>${company.</a:t>
            </a:r>
            <a:r>
              <a:rPr kumimoji="0" lang="en-US" altLang="en-US" sz="1200" b="0" i="0" u="none" strike="noStrike" cap="none" normalizeH="0" baseline="0">
                <a:ln>
                  <a:noFill/>
                </a:ln>
                <a:solidFill>
                  <a:srgbClr val="50FA7B"/>
                </a:solidFill>
                <a:effectLst/>
                <a:latin typeface="JetBrains Mono"/>
              </a:rPr>
              <a:t>getLocation</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a:t>
            </a:r>
            <a:r>
              <a:rPr kumimoji="0" lang="en-US" altLang="en-US" sz="1200" b="0" i="0" u="none" strike="noStrike" cap="none" normalizeH="0" baseline="0">
                <a:ln>
                  <a:noFill/>
                </a:ln>
                <a:solidFill>
                  <a:srgbClr val="F8F8F2"/>
                </a:solidFill>
                <a:effectLst/>
                <a:latin typeface="JetBrains Mono"/>
              </a:rPr>
              <a: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726193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F248D-76C7-4D6A-BCF5-EF44D1103855}"/>
              </a:ext>
            </a:extLst>
          </p:cNvPr>
          <p:cNvSpPr>
            <a:spLocks noGrp="1"/>
          </p:cNvSpPr>
          <p:nvPr>
            <p:ph type="title"/>
          </p:nvPr>
        </p:nvSpPr>
        <p:spPr/>
        <p:txBody>
          <a:bodyPr/>
          <a:lstStyle/>
          <a:p>
            <a:r>
              <a:rPr lang="en-US" dirty="0"/>
              <a:t>Variations in syntax</a:t>
            </a:r>
          </a:p>
        </p:txBody>
      </p:sp>
      <p:sp>
        <p:nvSpPr>
          <p:cNvPr id="3" name="Content Placeholder 2">
            <a:extLst>
              <a:ext uri="{FF2B5EF4-FFF2-40B4-BE49-F238E27FC236}">
                <a16:creationId xmlns:a16="http://schemas.microsoft.com/office/drawing/2014/main" id="{20B7FA53-97D7-480D-8BEE-74AD00B730DB}"/>
              </a:ext>
            </a:extLst>
          </p:cNvPr>
          <p:cNvSpPr>
            <a:spLocks noGrp="1"/>
          </p:cNvSpPr>
          <p:nvPr>
            <p:ph sz="quarter" idx="34"/>
          </p:nvPr>
        </p:nvSpPr>
        <p:spPr/>
        <p:txBody>
          <a:bodyPr/>
          <a:lstStyle/>
          <a:p>
            <a:r>
              <a:rPr lang="en-US" dirty="0"/>
              <a:t>it’s possible to export methods and values as you go, not just at the end of the file.</a:t>
            </a:r>
            <a:endParaRPr lang="en-US" b="1" dirty="0"/>
          </a:p>
          <a:p>
            <a:r>
              <a:rPr lang="en-US" dirty="0"/>
              <a:t>Update </a:t>
            </a:r>
            <a:r>
              <a:rPr lang="en-US" b="1" dirty="0"/>
              <a:t>company.js</a:t>
            </a:r>
          </a:p>
          <a:p>
            <a:endParaRPr lang="en-US" b="1" dirty="0"/>
          </a:p>
          <a:p>
            <a:endParaRPr lang="en-US" b="1" dirty="0"/>
          </a:p>
          <a:p>
            <a:endParaRPr lang="en-US" b="1" dirty="0"/>
          </a:p>
          <a:p>
            <a:endParaRPr lang="en-US" b="1" dirty="0"/>
          </a:p>
          <a:p>
            <a:r>
              <a:rPr lang="en-US" dirty="0"/>
              <a:t>Create </a:t>
            </a:r>
            <a:r>
              <a:rPr lang="en-US" b="1" dirty="0"/>
              <a:t>company_short_info.js</a:t>
            </a:r>
          </a:p>
        </p:txBody>
      </p:sp>
      <p:sp>
        <p:nvSpPr>
          <p:cNvPr id="6" name="Rectangle 1">
            <a:extLst>
              <a:ext uri="{FF2B5EF4-FFF2-40B4-BE49-F238E27FC236}">
                <a16:creationId xmlns:a16="http://schemas.microsoft.com/office/drawing/2014/main" id="{2FD6DFB9-BF8D-4B75-ACEE-8411A81CA89A}"/>
              </a:ext>
            </a:extLst>
          </p:cNvPr>
          <p:cNvSpPr>
            <a:spLocks noChangeArrowheads="1"/>
          </p:cNvSpPr>
          <p:nvPr/>
        </p:nvSpPr>
        <p:spPr bwMode="auto">
          <a:xfrm>
            <a:off x="1205344" y="2732936"/>
            <a:ext cx="3948545" cy="1938992"/>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8F8F2"/>
                </a:solidFill>
                <a:effectLst/>
                <a:latin typeface="JetBrains Mono"/>
              </a:rPr>
              <a:t>exports.</a:t>
            </a:r>
            <a:r>
              <a:rPr kumimoji="0" lang="en-US" altLang="en-US" sz="1200" b="0" i="0" u="none" strike="noStrike" cap="none" normalizeH="0" baseline="0">
                <a:ln>
                  <a:noFill/>
                </a:ln>
                <a:solidFill>
                  <a:srgbClr val="50FA7B"/>
                </a:solidFill>
                <a:effectLst/>
                <a:latin typeface="JetBrains Mono"/>
              </a:rPr>
              <a:t>getName </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=&gt; </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return </a:t>
            </a:r>
            <a:r>
              <a:rPr kumimoji="0" lang="en-US" altLang="en-US" sz="1200" b="0" i="0" u="none" strike="noStrike" cap="none" normalizeH="0" baseline="0">
                <a:ln>
                  <a:noFill/>
                </a:ln>
                <a:solidFill>
                  <a:srgbClr val="F1FA8C"/>
                </a:solidFill>
                <a:effectLst/>
                <a:latin typeface="JetBrains Mono"/>
              </a:rPr>
              <a:t>'NashTech'</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F79C6"/>
                </a:solidFill>
                <a:effectLst/>
                <a:latin typeface="JetBrains Mono"/>
              </a:rPr>
              <a:t>const </a:t>
            </a:r>
            <a:r>
              <a:rPr kumimoji="0" lang="en-US" altLang="en-US" sz="1200" b="0" i="0" u="none" strike="noStrike" cap="none" normalizeH="0" baseline="0">
                <a:ln>
                  <a:noFill/>
                </a:ln>
                <a:solidFill>
                  <a:srgbClr val="50FA7B"/>
                </a:solidFill>
                <a:effectLst/>
                <a:latin typeface="JetBrains Mono"/>
              </a:rPr>
              <a:t>getLocation </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=&gt; </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return </a:t>
            </a:r>
            <a:r>
              <a:rPr kumimoji="0" lang="en-US" altLang="en-US" sz="1200" b="0" i="0" u="none" strike="noStrike" cap="none" normalizeH="0" baseline="0">
                <a:ln>
                  <a:noFill/>
                </a:ln>
                <a:solidFill>
                  <a:srgbClr val="F1FA8C"/>
                </a:solidFill>
                <a:effectLst/>
                <a:latin typeface="JetBrains Mono"/>
              </a:rPr>
              <a:t>'364 Cong Hoa, P13, Q. Tan Binh'</a:t>
            </a:r>
            <a:br>
              <a:rPr kumimoji="0" lang="en-US" altLang="en-US" sz="1200" b="0" i="0" u="none" strike="noStrike" cap="none" normalizeH="0" baseline="0">
                <a:ln>
                  <a:noFill/>
                </a:ln>
                <a:solidFill>
                  <a:srgbClr val="F1FA8C"/>
                </a:solidFill>
                <a:effectLst/>
                <a:latin typeface="JetBrains Mono"/>
              </a:rPr>
            </a:b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exports.about </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1FA8C"/>
                </a:solidFill>
                <a:effectLst/>
                <a:latin typeface="JetBrains Mono"/>
              </a:rPr>
              <a:t>'Software Development &amp; Outsourcing'</a:t>
            </a:r>
            <a:br>
              <a:rPr kumimoji="0" lang="en-US" altLang="en-US" sz="1200" b="0" i="0" u="none" strike="noStrike" cap="none" normalizeH="0" baseline="0">
                <a:ln>
                  <a:noFill/>
                </a:ln>
                <a:solidFill>
                  <a:srgbClr val="F1FA8C"/>
                </a:solidFill>
                <a:effectLst/>
                <a:latin typeface="JetBrains Mono"/>
              </a:rPr>
            </a:br>
            <a:r>
              <a:rPr kumimoji="0" lang="en-US" altLang="en-US" sz="1200" b="0" i="0" u="none" strike="noStrike" cap="none" normalizeH="0" baseline="0">
                <a:ln>
                  <a:noFill/>
                </a:ln>
                <a:solidFill>
                  <a:srgbClr val="F8F8F2"/>
                </a:solidFill>
                <a:effectLst/>
                <a:latin typeface="JetBrains Mono"/>
              </a:rPr>
              <a:t>exports.</a:t>
            </a:r>
            <a:r>
              <a:rPr kumimoji="0" lang="en-US" altLang="en-US" sz="1200" b="0" i="0" u="none" strike="noStrike" cap="none" normalizeH="0" baseline="0">
                <a:ln>
                  <a:noFill/>
                </a:ln>
                <a:solidFill>
                  <a:srgbClr val="50FA7B"/>
                </a:solidFill>
                <a:effectLst/>
                <a:latin typeface="JetBrains Mono"/>
              </a:rPr>
              <a:t>getLocation </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50FA7B"/>
                </a:solidFill>
                <a:effectLst/>
                <a:latin typeface="JetBrains Mono"/>
              </a:rPr>
              <a:t>getLocation</a:t>
            </a:r>
            <a:r>
              <a:rPr kumimoji="0" lang="en-US" altLang="en-US" sz="1200" b="0" i="0" u="none" strike="noStrike" cap="none" normalizeH="0" baseline="0">
                <a:ln>
                  <a:noFill/>
                </a:ln>
                <a:solidFill>
                  <a:srgbClr val="F8F8F2"/>
                </a:solidFill>
                <a:effectLst/>
                <a:latin typeface="JetBrains Mono"/>
              </a:rPr>
              <a: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90615EB8-78C1-4513-9F8C-89D1EE8B514C}"/>
              </a:ext>
            </a:extLst>
          </p:cNvPr>
          <p:cNvSpPr>
            <a:spLocks noChangeArrowheads="1"/>
          </p:cNvSpPr>
          <p:nvPr/>
        </p:nvSpPr>
        <p:spPr bwMode="auto">
          <a:xfrm>
            <a:off x="1205343" y="5338695"/>
            <a:ext cx="3948545" cy="461665"/>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FF79C6"/>
                </a:solidFill>
                <a:effectLst/>
                <a:latin typeface="JetBrains Mono"/>
              </a:rPr>
              <a:t>const </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err="1">
                <a:ln>
                  <a:noFill/>
                </a:ln>
                <a:solidFill>
                  <a:srgbClr val="50FA7B"/>
                </a:solidFill>
                <a:effectLst/>
                <a:latin typeface="JetBrains Mono"/>
              </a:rPr>
              <a:t>getName</a:t>
            </a:r>
            <a:r>
              <a:rPr kumimoji="0" lang="en-US" altLang="en-US" sz="1200" b="0" i="0" u="none" strike="noStrike" cap="none" normalizeH="0" baseline="0" dirty="0">
                <a:ln>
                  <a:noFill/>
                </a:ln>
                <a:solidFill>
                  <a:srgbClr val="F8F8F2"/>
                </a:solidFill>
                <a:effectLst/>
                <a:latin typeface="JetBrains Mono"/>
              </a:rPr>
              <a:t>, about } </a:t>
            </a:r>
            <a:r>
              <a:rPr kumimoji="0" lang="en-US" altLang="en-US" sz="1200" b="0" i="0" u="none" strike="noStrike" cap="none" normalizeH="0" baseline="0" dirty="0">
                <a:ln>
                  <a:noFill/>
                </a:ln>
                <a:solidFill>
                  <a:srgbClr val="FF79C6"/>
                </a:solidFill>
                <a:effectLst/>
                <a:latin typeface="JetBrains Mono"/>
              </a:rPr>
              <a:t>= require</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'./company'</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1" u="none" strike="noStrike" cap="none" normalizeH="0" baseline="0" dirty="0">
                <a:ln>
                  <a:noFill/>
                </a:ln>
                <a:solidFill>
                  <a:srgbClr val="8BE9FD"/>
                </a:solidFill>
                <a:effectLst/>
                <a:latin typeface="JetBrains Mono"/>
              </a:rPr>
              <a:t>console</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50FA7B"/>
                </a:solidFill>
                <a:effectLst/>
                <a:latin typeface="JetBrains Mono"/>
              </a:rPr>
              <a:t>log</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`Company: </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err="1">
                <a:ln>
                  <a:noFill/>
                </a:ln>
                <a:solidFill>
                  <a:srgbClr val="50FA7B"/>
                </a:solidFill>
                <a:effectLst/>
                <a:latin typeface="JetBrains Mono"/>
              </a:rPr>
              <a:t>getName</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 - </a:t>
            </a:r>
            <a:r>
              <a:rPr kumimoji="0" lang="en-US" altLang="en-US" sz="1200" b="0" i="0" u="none" strike="noStrike" cap="none" normalizeH="0" baseline="0" dirty="0">
                <a:ln>
                  <a:noFill/>
                </a:ln>
                <a:solidFill>
                  <a:srgbClr val="F8F8F2"/>
                </a:solidFill>
                <a:effectLst/>
                <a:latin typeface="JetBrains Mono"/>
              </a:rPr>
              <a:t>${about}</a:t>
            </a:r>
            <a:r>
              <a:rPr kumimoji="0" lang="en-US" altLang="en-US" sz="1200" b="0" i="0" u="none" strike="noStrike" cap="none" normalizeH="0" baseline="0" dirty="0">
                <a:ln>
                  <a:noFill/>
                </a:ln>
                <a:solidFill>
                  <a:srgbClr val="F1FA8C"/>
                </a:solidFill>
                <a:effectLst/>
                <a:latin typeface="JetBrains Mono"/>
              </a:rPr>
              <a:t>`</a:t>
            </a:r>
            <a:r>
              <a:rPr kumimoji="0" lang="en-US" altLang="en-US" sz="1200" b="0" i="0" u="none" strike="noStrike" cap="none" normalizeH="0" baseline="0" dirty="0">
                <a:ln>
                  <a:noFill/>
                </a:ln>
                <a:solidFill>
                  <a:srgbClr val="F8F8F2"/>
                </a:solidFill>
                <a:effectLst/>
                <a:latin typeface="JetBrains Mono"/>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10742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6E88B-8EBE-4739-A09A-D36A353CC8C5}"/>
              </a:ext>
            </a:extLst>
          </p:cNvPr>
          <p:cNvSpPr>
            <a:spLocks noGrp="1"/>
          </p:cNvSpPr>
          <p:nvPr>
            <p:ph type="title"/>
          </p:nvPr>
        </p:nvSpPr>
        <p:spPr/>
        <p:txBody>
          <a:bodyPr/>
          <a:lstStyle/>
          <a:p>
            <a:r>
              <a:rPr lang="en-US" dirty="0"/>
              <a:t>Exporting a Default Value</a:t>
            </a:r>
          </a:p>
        </p:txBody>
      </p:sp>
      <p:sp>
        <p:nvSpPr>
          <p:cNvPr id="3" name="Content Placeholder 2">
            <a:extLst>
              <a:ext uri="{FF2B5EF4-FFF2-40B4-BE49-F238E27FC236}">
                <a16:creationId xmlns:a16="http://schemas.microsoft.com/office/drawing/2014/main" id="{EA12A55A-1462-42D6-9570-E47BB473CC00}"/>
              </a:ext>
            </a:extLst>
          </p:cNvPr>
          <p:cNvSpPr>
            <a:spLocks noGrp="1"/>
          </p:cNvSpPr>
          <p:nvPr>
            <p:ph sz="quarter" idx="34"/>
          </p:nvPr>
        </p:nvSpPr>
        <p:spPr/>
        <p:txBody>
          <a:bodyPr/>
          <a:lstStyle/>
          <a:p>
            <a:r>
              <a:rPr lang="en-US" dirty="0"/>
              <a:t>In the above example, we’re exporting functions and values individually.</a:t>
            </a:r>
          </a:p>
          <a:p>
            <a:r>
              <a:rPr lang="en-US" dirty="0"/>
              <a:t>When you have a module that exports just the one thing, it’s more common to use </a:t>
            </a:r>
            <a:r>
              <a:rPr lang="en-US" b="1" dirty="0" err="1"/>
              <a:t>module.exports</a:t>
            </a:r>
            <a:endParaRPr lang="en-US" b="1" dirty="0"/>
          </a:p>
          <a:p>
            <a:pPr lvl="1"/>
            <a:r>
              <a:rPr lang="en-US" dirty="0"/>
              <a:t>Create </a:t>
            </a:r>
            <a:r>
              <a:rPr lang="en-US" b="1" dirty="0"/>
              <a:t>company_class.js</a:t>
            </a:r>
          </a:p>
          <a:p>
            <a:endParaRPr lang="en-US" dirty="0"/>
          </a:p>
        </p:txBody>
      </p:sp>
    </p:spTree>
    <p:extLst>
      <p:ext uri="{BB962C8B-B14F-4D97-AF65-F5344CB8AC3E}">
        <p14:creationId xmlns:p14="http://schemas.microsoft.com/office/powerpoint/2010/main" val="4886656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6E88B-8EBE-4739-A09A-D36A353CC8C5}"/>
              </a:ext>
            </a:extLst>
          </p:cNvPr>
          <p:cNvSpPr>
            <a:spLocks noGrp="1"/>
          </p:cNvSpPr>
          <p:nvPr>
            <p:ph type="title"/>
          </p:nvPr>
        </p:nvSpPr>
        <p:spPr/>
        <p:txBody>
          <a:bodyPr/>
          <a:lstStyle/>
          <a:p>
            <a:r>
              <a:rPr lang="en-US" dirty="0"/>
              <a:t>Exporting a Default Value (2)</a:t>
            </a:r>
          </a:p>
        </p:txBody>
      </p:sp>
      <p:sp>
        <p:nvSpPr>
          <p:cNvPr id="3" name="Content Placeholder 2">
            <a:extLst>
              <a:ext uri="{FF2B5EF4-FFF2-40B4-BE49-F238E27FC236}">
                <a16:creationId xmlns:a16="http://schemas.microsoft.com/office/drawing/2014/main" id="{EA12A55A-1462-42D6-9570-E47BB473CC00}"/>
              </a:ext>
            </a:extLst>
          </p:cNvPr>
          <p:cNvSpPr>
            <a:spLocks noGrp="1"/>
          </p:cNvSpPr>
          <p:nvPr>
            <p:ph sz="quarter" idx="34"/>
          </p:nvPr>
        </p:nvSpPr>
        <p:spPr/>
        <p:txBody>
          <a:bodyPr/>
          <a:lstStyle/>
          <a:p>
            <a:pPr lvl="1"/>
            <a:r>
              <a:rPr lang="en-US" dirty="0"/>
              <a:t>Create </a:t>
            </a:r>
            <a:r>
              <a:rPr lang="en-US" b="1" dirty="0"/>
              <a:t>company_class.js</a:t>
            </a:r>
          </a:p>
          <a:p>
            <a:pPr lvl="1"/>
            <a:endParaRPr lang="en-US" b="1" dirty="0"/>
          </a:p>
          <a:p>
            <a:pPr lvl="1"/>
            <a:endParaRPr lang="en-US" b="1" dirty="0"/>
          </a:p>
          <a:p>
            <a:pPr lvl="1"/>
            <a:endParaRPr lang="en-US" b="1" dirty="0"/>
          </a:p>
          <a:p>
            <a:pPr lvl="1"/>
            <a:endParaRPr lang="en-US" b="1" dirty="0"/>
          </a:p>
          <a:p>
            <a:pPr lvl="1"/>
            <a:endParaRPr lang="en-US" b="1" dirty="0"/>
          </a:p>
          <a:p>
            <a:pPr lvl="1"/>
            <a:endParaRPr lang="en-US" b="1" dirty="0"/>
          </a:p>
          <a:p>
            <a:pPr lvl="1"/>
            <a:endParaRPr lang="en-US" b="1" dirty="0"/>
          </a:p>
          <a:p>
            <a:pPr lvl="1"/>
            <a:endParaRPr lang="en-US" b="1" dirty="0"/>
          </a:p>
          <a:p>
            <a:pPr lvl="1"/>
            <a:r>
              <a:rPr lang="en-US" dirty="0"/>
              <a:t>Create </a:t>
            </a:r>
            <a:r>
              <a:rPr lang="en-US" b="1" dirty="0"/>
              <a:t>company_class_info.js</a:t>
            </a:r>
          </a:p>
          <a:p>
            <a:endParaRPr lang="en-US" dirty="0"/>
          </a:p>
        </p:txBody>
      </p:sp>
      <p:sp>
        <p:nvSpPr>
          <p:cNvPr id="5" name="Rectangle 1">
            <a:extLst>
              <a:ext uri="{FF2B5EF4-FFF2-40B4-BE49-F238E27FC236}">
                <a16:creationId xmlns:a16="http://schemas.microsoft.com/office/drawing/2014/main" id="{9A697FB9-F10E-4A33-8FD2-BE65599346A5}"/>
              </a:ext>
            </a:extLst>
          </p:cNvPr>
          <p:cNvSpPr>
            <a:spLocks noChangeArrowheads="1"/>
          </p:cNvSpPr>
          <p:nvPr/>
        </p:nvSpPr>
        <p:spPr bwMode="auto">
          <a:xfrm>
            <a:off x="1641764" y="5298317"/>
            <a:ext cx="3241964" cy="646331"/>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79C6"/>
                </a:solidFill>
                <a:effectLst/>
                <a:latin typeface="JetBrains Mono"/>
              </a:rPr>
              <a:t>const </a:t>
            </a:r>
            <a:r>
              <a:rPr kumimoji="0" lang="en-US" altLang="en-US" sz="1200" b="0" i="0" u="none" strike="noStrike" cap="none" normalizeH="0" baseline="0">
                <a:ln>
                  <a:noFill/>
                </a:ln>
                <a:solidFill>
                  <a:srgbClr val="78DCE8"/>
                </a:solidFill>
                <a:effectLst/>
                <a:latin typeface="JetBrains Mono"/>
              </a:rPr>
              <a:t>Company </a:t>
            </a:r>
            <a:r>
              <a:rPr kumimoji="0" lang="en-US" altLang="en-US" sz="1200" b="0" i="0" u="none" strike="noStrike" cap="none" normalizeH="0" baseline="0">
                <a:ln>
                  <a:noFill/>
                </a:ln>
                <a:solidFill>
                  <a:srgbClr val="FF79C6"/>
                </a:solidFill>
                <a:effectLst/>
                <a:latin typeface="JetBrains Mono"/>
              </a:rPr>
              <a:t>= require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'./company_class'</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F79C6"/>
                </a:solidFill>
                <a:effectLst/>
                <a:latin typeface="JetBrains Mono"/>
              </a:rPr>
              <a:t>const </a:t>
            </a:r>
            <a:r>
              <a:rPr kumimoji="0" lang="en-US" altLang="en-US" sz="1200" b="0" i="0" u="none" strike="noStrike" cap="none" normalizeH="0" baseline="0">
                <a:ln>
                  <a:noFill/>
                </a:ln>
                <a:solidFill>
                  <a:srgbClr val="F8F8F2"/>
                </a:solidFill>
                <a:effectLst/>
                <a:latin typeface="JetBrains Mono"/>
              </a:rPr>
              <a:t>ourCompany </a:t>
            </a:r>
            <a:r>
              <a:rPr kumimoji="0" lang="en-US" altLang="en-US" sz="1200" b="0" i="0" u="none" strike="noStrike" cap="none" normalizeH="0" baseline="0">
                <a:ln>
                  <a:noFill/>
                </a:ln>
                <a:solidFill>
                  <a:srgbClr val="FF79C6"/>
                </a:solidFill>
                <a:effectLst/>
                <a:latin typeface="JetBrains Mono"/>
              </a:rPr>
              <a:t>= new </a:t>
            </a:r>
            <a:r>
              <a:rPr kumimoji="0" lang="en-US" altLang="en-US" sz="1200" b="0" i="0" u="none" strike="noStrike" cap="none" normalizeH="0" baseline="0">
                <a:ln>
                  <a:noFill/>
                </a:ln>
                <a:solidFill>
                  <a:srgbClr val="78DCE8"/>
                </a:solidFill>
                <a:effectLst/>
                <a:latin typeface="JetBrains Mono"/>
              </a:rPr>
              <a:t>Company</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1" u="none" strike="noStrike" cap="none" normalizeH="0" baseline="0">
                <a:ln>
                  <a:noFill/>
                </a:ln>
                <a:solidFill>
                  <a:srgbClr val="8BE9FD"/>
                </a:solidFill>
                <a:effectLst/>
                <a:latin typeface="JetBrains Mono"/>
              </a:rPr>
              <a:t>console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50FA7B"/>
                </a:solidFill>
                <a:effectLst/>
                <a:latin typeface="JetBrains Mono"/>
              </a:rPr>
              <a:t>log</a:t>
            </a:r>
            <a:r>
              <a:rPr kumimoji="0" lang="en-US" altLang="en-US" sz="1200" b="0" i="0" u="none" strike="noStrike" cap="none" normalizeH="0" baseline="0">
                <a:ln>
                  <a:noFill/>
                </a:ln>
                <a:solidFill>
                  <a:srgbClr val="F8F8F2"/>
                </a:solidFill>
                <a:effectLst/>
                <a:latin typeface="JetBrains Mono"/>
              </a:rPr>
              <a:t>(ourCompany.</a:t>
            </a:r>
            <a:r>
              <a:rPr kumimoji="0" lang="en-US" altLang="en-US" sz="1200" b="0" i="0" u="none" strike="noStrike" cap="none" normalizeH="0" baseline="0">
                <a:ln>
                  <a:noFill/>
                </a:ln>
                <a:solidFill>
                  <a:srgbClr val="50FA7B"/>
                </a:solidFill>
                <a:effectLst/>
                <a:latin typeface="JetBrains Mono"/>
              </a:rPr>
              <a:t>getCompanyStats</a:t>
            </a:r>
            <a:r>
              <a:rPr kumimoji="0" lang="en-US" altLang="en-US" sz="1200" b="0" i="0" u="none" strike="noStrike" cap="none" normalizeH="0" baseline="0">
                <a:ln>
                  <a:noFill/>
                </a:ln>
                <a:solidFill>
                  <a:srgbClr val="F8F8F2"/>
                </a:solidFill>
                <a:effectLst/>
                <a:latin typeface="JetBrains Mono"/>
              </a:rPr>
              <a: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
        <p:nvSpPr>
          <p:cNvPr id="6" name="Rectangle 1">
            <a:extLst>
              <a:ext uri="{FF2B5EF4-FFF2-40B4-BE49-F238E27FC236}">
                <a16:creationId xmlns:a16="http://schemas.microsoft.com/office/drawing/2014/main" id="{4621359E-9088-4AFB-9069-C2262F55C148}"/>
              </a:ext>
            </a:extLst>
          </p:cNvPr>
          <p:cNvSpPr>
            <a:spLocks noChangeArrowheads="1"/>
          </p:cNvSpPr>
          <p:nvPr/>
        </p:nvSpPr>
        <p:spPr bwMode="auto">
          <a:xfrm>
            <a:off x="1641764" y="1776846"/>
            <a:ext cx="3667991" cy="2970044"/>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FF79C6"/>
                </a:solidFill>
                <a:effectLst/>
                <a:latin typeface="JetBrains Mono"/>
              </a:rPr>
              <a:t>class </a:t>
            </a:r>
            <a:r>
              <a:rPr kumimoji="0" lang="en-US" altLang="en-US" sz="1100" b="0" i="0" u="none" strike="noStrike" cap="none" normalizeH="0" baseline="0" dirty="0">
                <a:ln>
                  <a:noFill/>
                </a:ln>
                <a:solidFill>
                  <a:srgbClr val="78DCE8"/>
                </a:solidFill>
                <a:effectLst/>
                <a:latin typeface="JetBrains Mono"/>
              </a:rPr>
              <a:t>Company </a:t>
            </a:r>
            <a:r>
              <a:rPr kumimoji="0" lang="en-US" altLang="en-US" sz="1100" b="0" i="0" u="none" strike="noStrike" cap="none" normalizeH="0" baseline="0" dirty="0">
                <a:ln>
                  <a:noFill/>
                </a:ln>
                <a:solidFill>
                  <a:srgbClr val="F8F8F2"/>
                </a:solidFill>
                <a:effectLst/>
                <a:latin typeface="JetBrains Mono"/>
              </a:rPr>
              <a: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a:t>
            </a:r>
            <a:r>
              <a:rPr kumimoji="0" lang="en-US" altLang="en-US" sz="1100" b="0" i="0" u="none" strike="noStrike" cap="none" normalizeH="0" baseline="0" dirty="0">
                <a:ln>
                  <a:noFill/>
                </a:ln>
                <a:solidFill>
                  <a:srgbClr val="50FA7B"/>
                </a:solidFill>
                <a:effectLst/>
                <a:latin typeface="JetBrains Mono"/>
              </a:rPr>
              <a:t>constructor</a:t>
            </a:r>
            <a:r>
              <a:rPr kumimoji="0" lang="en-US" altLang="en-US" sz="1100" b="0" i="0" u="none" strike="noStrike" cap="none" normalizeH="0" baseline="0" dirty="0">
                <a:ln>
                  <a:noFill/>
                </a:ln>
                <a:solidFill>
                  <a:srgbClr val="F8F8F2"/>
                </a:solidFill>
                <a:effectLst/>
                <a:latin typeface="JetBrains Mono"/>
              </a:rPr>
              <a:t>(</a:t>
            </a:r>
            <a:r>
              <a:rPr kumimoji="0" lang="en-US" altLang="en-US" sz="1100" b="0" i="1" u="none" strike="noStrike" cap="none" normalizeH="0" baseline="0" dirty="0">
                <a:ln>
                  <a:noFill/>
                </a:ln>
                <a:solidFill>
                  <a:srgbClr val="FFB86C"/>
                </a:solidFill>
                <a:effectLst/>
                <a:latin typeface="JetBrains Mono"/>
              </a:rPr>
              <a:t>name</a:t>
            </a:r>
            <a:r>
              <a:rPr kumimoji="0" lang="en-US" altLang="en-US" sz="1100" b="0" i="0" u="none" strike="noStrike" cap="none" normalizeH="0" baseline="0" dirty="0">
                <a:ln>
                  <a:noFill/>
                </a:ln>
                <a:solidFill>
                  <a:srgbClr val="F8F8F2"/>
                </a:solidFill>
                <a:effectLst/>
                <a:latin typeface="JetBrains Mono"/>
              </a:rPr>
              <a:t>, </a:t>
            </a:r>
            <a:r>
              <a:rPr kumimoji="0" lang="en-US" altLang="en-US" sz="1100" b="0" i="1" u="none" strike="noStrike" cap="none" normalizeH="0" baseline="0" dirty="0">
                <a:ln>
                  <a:noFill/>
                </a:ln>
                <a:solidFill>
                  <a:srgbClr val="FFB86C"/>
                </a:solidFill>
                <a:effectLst/>
                <a:latin typeface="JetBrains Mono"/>
              </a:rPr>
              <a:t>location</a:t>
            </a:r>
            <a:r>
              <a:rPr kumimoji="0" lang="en-US" altLang="en-US" sz="1100" b="0" i="0" u="none" strike="noStrike" cap="none" normalizeH="0" baseline="0" dirty="0">
                <a:ln>
                  <a:noFill/>
                </a:ln>
                <a:solidFill>
                  <a:srgbClr val="F8F8F2"/>
                </a:solidFill>
                <a:effectLst/>
                <a:latin typeface="JetBrains Mono"/>
              </a:rPr>
              <a:t>, </a:t>
            </a:r>
            <a:r>
              <a:rPr kumimoji="0" lang="en-US" altLang="en-US" sz="1100" b="0" i="1" u="none" strike="noStrike" cap="none" normalizeH="0" baseline="0" dirty="0">
                <a:ln>
                  <a:noFill/>
                </a:ln>
                <a:solidFill>
                  <a:srgbClr val="FFB86C"/>
                </a:solidFill>
                <a:effectLst/>
                <a:latin typeface="JetBrains Mono"/>
              </a:rPr>
              <a:t>about</a:t>
            </a:r>
            <a:r>
              <a:rPr kumimoji="0" lang="en-US" altLang="en-US" sz="1100" b="0" i="0" u="none" strike="noStrike" cap="none" normalizeH="0" baseline="0" dirty="0">
                <a:ln>
                  <a:noFill/>
                </a:ln>
                <a:solidFill>
                  <a:srgbClr val="F8F8F2"/>
                </a:solidFill>
                <a:effectLst/>
                <a:latin typeface="JetBrains Mono"/>
              </a:rPr>
              <a:t>) {</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a:t>
            </a:r>
            <a:r>
              <a:rPr kumimoji="0" lang="en-US" altLang="en-US" sz="1100" b="0" i="1" u="none" strike="noStrike" cap="none" normalizeH="0" baseline="0" dirty="0">
                <a:ln>
                  <a:noFill/>
                </a:ln>
                <a:solidFill>
                  <a:srgbClr val="BD93F9"/>
                </a:solidFill>
                <a:effectLst/>
                <a:latin typeface="JetBrains Mono"/>
              </a:rPr>
              <a:t>this</a:t>
            </a:r>
            <a:r>
              <a:rPr kumimoji="0" lang="en-US" altLang="en-US" sz="1100" b="0" i="0" u="none" strike="noStrike" cap="none" normalizeH="0" baseline="0" dirty="0">
                <a:ln>
                  <a:noFill/>
                </a:ln>
                <a:solidFill>
                  <a:srgbClr val="F8F8F2"/>
                </a:solidFill>
                <a:effectLst/>
                <a:latin typeface="JetBrains Mono"/>
              </a:rPr>
              <a:t>.name </a:t>
            </a:r>
            <a:r>
              <a:rPr kumimoji="0" lang="en-US" altLang="en-US" sz="1100" b="0" i="0" u="none" strike="noStrike" cap="none" normalizeH="0" baseline="0" dirty="0">
                <a:ln>
                  <a:noFill/>
                </a:ln>
                <a:solidFill>
                  <a:srgbClr val="FF79C6"/>
                </a:solidFill>
                <a:effectLst/>
                <a:latin typeface="JetBrains Mono"/>
              </a:rPr>
              <a:t>= </a:t>
            </a:r>
            <a:r>
              <a:rPr kumimoji="0" lang="en-US" altLang="en-US" sz="1100" b="0" i="1" u="none" strike="noStrike" cap="none" normalizeH="0" baseline="0" dirty="0">
                <a:ln>
                  <a:noFill/>
                </a:ln>
                <a:solidFill>
                  <a:srgbClr val="FFB86C"/>
                </a:solidFill>
                <a:effectLst/>
                <a:latin typeface="JetBrains Mono"/>
              </a:rPr>
              <a:t>name</a:t>
            </a:r>
            <a:r>
              <a:rPr kumimoji="0" lang="en-US" altLang="en-US" sz="1100" b="0" i="0" u="none" strike="noStrike" cap="none" normalizeH="0" baseline="0" dirty="0">
                <a:ln>
                  <a:noFill/>
                </a:ln>
                <a:solidFill>
                  <a:srgbClr val="F8F8F2"/>
                </a:solidFill>
                <a:effectLst/>
                <a:latin typeface="JetBrains Mono"/>
              </a:rPr>
              <a: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a:t>
            </a:r>
            <a:r>
              <a:rPr kumimoji="0" lang="en-US" altLang="en-US" sz="1100" b="0" i="1" u="none" strike="noStrike" cap="none" normalizeH="0" baseline="0" dirty="0" err="1">
                <a:ln>
                  <a:noFill/>
                </a:ln>
                <a:solidFill>
                  <a:srgbClr val="BD93F9"/>
                </a:solidFill>
                <a:effectLst/>
                <a:latin typeface="JetBrains Mono"/>
              </a:rPr>
              <a:t>this</a:t>
            </a:r>
            <a:r>
              <a:rPr kumimoji="0" lang="en-US" altLang="en-US" sz="1100" b="0" i="0" u="none" strike="noStrike" cap="none" normalizeH="0" baseline="0" dirty="0" err="1">
                <a:ln>
                  <a:noFill/>
                </a:ln>
                <a:solidFill>
                  <a:srgbClr val="F8F8F2"/>
                </a:solidFill>
                <a:effectLst/>
                <a:latin typeface="JetBrains Mono"/>
              </a:rPr>
              <a:t>.location</a:t>
            </a:r>
            <a:r>
              <a:rPr kumimoji="0" lang="en-US" altLang="en-US" sz="1100" b="0" i="0" u="none" strike="noStrike" cap="none" normalizeH="0" baseline="0" dirty="0">
                <a:ln>
                  <a:noFill/>
                </a:ln>
                <a:solidFill>
                  <a:srgbClr val="F8F8F2"/>
                </a:solidFill>
                <a:effectLst/>
                <a:latin typeface="JetBrains Mono"/>
              </a:rPr>
              <a:t> </a:t>
            </a:r>
            <a:r>
              <a:rPr kumimoji="0" lang="en-US" altLang="en-US" sz="1100" b="0" i="0" u="none" strike="noStrike" cap="none" normalizeH="0" baseline="0" dirty="0">
                <a:ln>
                  <a:noFill/>
                </a:ln>
                <a:solidFill>
                  <a:srgbClr val="FF79C6"/>
                </a:solidFill>
                <a:effectLst/>
                <a:latin typeface="JetBrains Mono"/>
              </a:rPr>
              <a:t>= </a:t>
            </a:r>
            <a:r>
              <a:rPr kumimoji="0" lang="en-US" altLang="en-US" sz="1100" b="0" i="1" u="none" strike="noStrike" cap="none" normalizeH="0" baseline="0" dirty="0">
                <a:ln>
                  <a:noFill/>
                </a:ln>
                <a:solidFill>
                  <a:srgbClr val="FFB86C"/>
                </a:solidFill>
                <a:effectLst/>
                <a:latin typeface="JetBrains Mono"/>
              </a:rPr>
              <a:t>location</a:t>
            </a:r>
            <a:r>
              <a:rPr kumimoji="0" lang="en-US" altLang="en-US" sz="1100" b="0" i="0" u="none" strike="noStrike" cap="none" normalizeH="0" baseline="0" dirty="0">
                <a:ln>
                  <a:noFill/>
                </a:ln>
                <a:solidFill>
                  <a:srgbClr val="F8F8F2"/>
                </a:solidFill>
                <a:effectLst/>
                <a:latin typeface="JetBrains Mono"/>
              </a:rPr>
              <a: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a:t>
            </a:r>
            <a:r>
              <a:rPr kumimoji="0" lang="en-US" altLang="en-US" sz="1100" b="0" i="1" u="none" strike="noStrike" cap="none" normalizeH="0" baseline="0" dirty="0" err="1">
                <a:ln>
                  <a:noFill/>
                </a:ln>
                <a:solidFill>
                  <a:srgbClr val="BD93F9"/>
                </a:solidFill>
                <a:effectLst/>
                <a:latin typeface="JetBrains Mono"/>
              </a:rPr>
              <a:t>this</a:t>
            </a:r>
            <a:r>
              <a:rPr kumimoji="0" lang="en-US" altLang="en-US" sz="1100" b="0" i="0" u="none" strike="noStrike" cap="none" normalizeH="0" baseline="0" dirty="0" err="1">
                <a:ln>
                  <a:noFill/>
                </a:ln>
                <a:solidFill>
                  <a:srgbClr val="F8F8F2"/>
                </a:solidFill>
                <a:effectLst/>
                <a:latin typeface="JetBrains Mono"/>
              </a:rPr>
              <a:t>.about</a:t>
            </a:r>
            <a:r>
              <a:rPr kumimoji="0" lang="en-US" altLang="en-US" sz="1100" b="0" i="0" u="none" strike="noStrike" cap="none" normalizeH="0" baseline="0" dirty="0">
                <a:ln>
                  <a:noFill/>
                </a:ln>
                <a:solidFill>
                  <a:srgbClr val="F8F8F2"/>
                </a:solidFill>
                <a:effectLst/>
                <a:latin typeface="JetBrains Mono"/>
              </a:rPr>
              <a:t> </a:t>
            </a:r>
            <a:r>
              <a:rPr kumimoji="0" lang="en-US" altLang="en-US" sz="1100" b="0" i="0" u="none" strike="noStrike" cap="none" normalizeH="0" baseline="0" dirty="0">
                <a:ln>
                  <a:noFill/>
                </a:ln>
                <a:solidFill>
                  <a:srgbClr val="FF79C6"/>
                </a:solidFill>
                <a:effectLst/>
                <a:latin typeface="JetBrains Mono"/>
              </a:rPr>
              <a:t>= </a:t>
            </a:r>
            <a:r>
              <a:rPr kumimoji="0" lang="en-US" altLang="en-US" sz="1100" b="0" i="1" u="none" strike="noStrike" cap="none" normalizeH="0" baseline="0" dirty="0">
                <a:ln>
                  <a:noFill/>
                </a:ln>
                <a:solidFill>
                  <a:srgbClr val="FFB86C"/>
                </a:solidFill>
                <a:effectLst/>
                <a:latin typeface="JetBrains Mono"/>
              </a:rPr>
              <a:t>about</a:t>
            </a:r>
            <a:r>
              <a:rPr kumimoji="0" lang="en-US" altLang="en-US" sz="1100" b="0" i="0" u="none" strike="noStrike" cap="none" normalizeH="0" baseline="0" dirty="0">
                <a:ln>
                  <a:noFill/>
                </a:ln>
                <a:solidFill>
                  <a:srgbClr val="F8F8F2"/>
                </a:solidFill>
                <a:effectLst/>
                <a:latin typeface="JetBrains Mono"/>
              </a:rPr>
              <a: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a:t>
            </a:r>
            <a:br>
              <a:rPr kumimoji="0" lang="en-US" altLang="en-US" sz="1100" b="0" i="0" u="none" strike="noStrike" cap="none" normalizeH="0" baseline="0" dirty="0">
                <a:ln>
                  <a:noFill/>
                </a:ln>
                <a:solidFill>
                  <a:srgbClr val="F8F8F2"/>
                </a:solidFill>
                <a:effectLst/>
                <a:latin typeface="JetBrains Mono"/>
              </a:rPr>
            </a:b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a:t>
            </a:r>
            <a:r>
              <a:rPr kumimoji="0" lang="en-US" altLang="en-US" sz="1100" b="0" i="0" u="none" strike="noStrike" cap="none" normalizeH="0" baseline="0" dirty="0" err="1">
                <a:ln>
                  <a:noFill/>
                </a:ln>
                <a:solidFill>
                  <a:srgbClr val="50FA7B"/>
                </a:solidFill>
                <a:effectLst/>
                <a:latin typeface="JetBrains Mono"/>
              </a:rPr>
              <a:t>getCompanyStats</a:t>
            </a:r>
            <a:r>
              <a:rPr kumimoji="0" lang="en-US" altLang="en-US" sz="1100" b="0" i="0" u="none" strike="noStrike" cap="none" normalizeH="0" baseline="0" dirty="0">
                <a:ln>
                  <a:noFill/>
                </a:ln>
                <a:solidFill>
                  <a:srgbClr val="F8F8F2"/>
                </a:solidFill>
                <a:effectLst/>
                <a:latin typeface="JetBrains Mono"/>
              </a:rPr>
              <a:t>() {</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a:t>
            </a:r>
            <a:r>
              <a:rPr kumimoji="0" lang="en-US" altLang="en-US" sz="1100" b="0" i="0" u="none" strike="noStrike" cap="none" normalizeH="0" baseline="0" dirty="0">
                <a:ln>
                  <a:noFill/>
                </a:ln>
                <a:solidFill>
                  <a:srgbClr val="FF79C6"/>
                </a:solidFill>
                <a:effectLst/>
                <a:latin typeface="JetBrains Mono"/>
              </a:rPr>
              <a:t>return </a:t>
            </a:r>
            <a:r>
              <a:rPr kumimoji="0" lang="en-US" altLang="en-US" sz="1100" b="0" i="0" u="none" strike="noStrike" cap="none" normalizeH="0" baseline="0" dirty="0">
                <a:ln>
                  <a:noFill/>
                </a:ln>
                <a:solidFill>
                  <a:srgbClr val="F1FA8C"/>
                </a:solidFill>
                <a:effectLst/>
                <a:latin typeface="JetBrains Mono"/>
              </a:rPr>
              <a:t>`</a:t>
            </a:r>
            <a:br>
              <a:rPr kumimoji="0" lang="en-US" altLang="en-US" sz="1100" b="0" i="0" u="none" strike="noStrike" cap="none" normalizeH="0" baseline="0" dirty="0">
                <a:ln>
                  <a:noFill/>
                </a:ln>
                <a:solidFill>
                  <a:srgbClr val="F1FA8C"/>
                </a:solidFill>
                <a:effectLst/>
                <a:latin typeface="JetBrains Mono"/>
              </a:rPr>
            </a:br>
            <a:r>
              <a:rPr kumimoji="0" lang="en-US" altLang="en-US" sz="1100" b="0" i="0" u="none" strike="noStrike" cap="none" normalizeH="0" baseline="0" dirty="0">
                <a:ln>
                  <a:noFill/>
                </a:ln>
                <a:solidFill>
                  <a:srgbClr val="F1FA8C"/>
                </a:solidFill>
                <a:effectLst/>
                <a:latin typeface="JetBrains Mono"/>
              </a:rPr>
              <a:t>            Company Name: </a:t>
            </a:r>
            <a:r>
              <a:rPr kumimoji="0" lang="en-US" altLang="en-US" sz="1100" b="0" i="0" u="none" strike="noStrike" cap="none" normalizeH="0" baseline="0" dirty="0">
                <a:ln>
                  <a:noFill/>
                </a:ln>
                <a:solidFill>
                  <a:srgbClr val="F8F8F2"/>
                </a:solidFill>
                <a:effectLst/>
                <a:latin typeface="JetBrains Mono"/>
              </a:rPr>
              <a:t>${</a:t>
            </a:r>
            <a:r>
              <a:rPr kumimoji="0" lang="en-US" altLang="en-US" sz="1100" b="0" i="1" u="none" strike="noStrike" cap="none" normalizeH="0" baseline="0" dirty="0">
                <a:ln>
                  <a:noFill/>
                </a:ln>
                <a:solidFill>
                  <a:srgbClr val="BD93F9"/>
                </a:solidFill>
                <a:effectLst/>
                <a:latin typeface="JetBrains Mono"/>
              </a:rPr>
              <a:t>this</a:t>
            </a:r>
            <a:r>
              <a:rPr kumimoji="0" lang="en-US" altLang="en-US" sz="1100" b="0" i="0" u="none" strike="noStrike" cap="none" normalizeH="0" baseline="0" dirty="0">
                <a:ln>
                  <a:noFill/>
                </a:ln>
                <a:solidFill>
                  <a:srgbClr val="F8F8F2"/>
                </a:solidFill>
                <a:effectLst/>
                <a:latin typeface="JetBrains Mono"/>
              </a:rPr>
              <a:t>.name}</a:t>
            </a:r>
            <a:br>
              <a:rPr kumimoji="0" lang="en-US" altLang="en-US" sz="1100" b="0" i="0" u="none" strike="noStrike" cap="none" normalizeH="0" baseline="0" dirty="0">
                <a:ln>
                  <a:noFill/>
                </a:ln>
                <a:solidFill>
                  <a:srgbClr val="F1FA8C"/>
                </a:solidFill>
                <a:effectLst/>
                <a:latin typeface="JetBrains Mono"/>
              </a:rPr>
            </a:br>
            <a:r>
              <a:rPr kumimoji="0" lang="en-US" altLang="en-US" sz="1100" b="0" i="0" u="none" strike="noStrike" cap="none" normalizeH="0" baseline="0" dirty="0">
                <a:ln>
                  <a:noFill/>
                </a:ln>
                <a:solidFill>
                  <a:srgbClr val="F1FA8C"/>
                </a:solidFill>
                <a:effectLst/>
                <a:latin typeface="JetBrains Mono"/>
              </a:rPr>
              <a:t>            About: </a:t>
            </a:r>
            <a:r>
              <a:rPr kumimoji="0" lang="en-US" altLang="en-US" sz="1100" b="0" i="0" u="none" strike="noStrike" cap="none" normalizeH="0" baseline="0" dirty="0">
                <a:ln>
                  <a:noFill/>
                </a:ln>
                <a:solidFill>
                  <a:srgbClr val="F8F8F2"/>
                </a:solidFill>
                <a:effectLst/>
                <a:latin typeface="JetBrains Mono"/>
              </a:rPr>
              <a:t>${</a:t>
            </a:r>
            <a:r>
              <a:rPr kumimoji="0" lang="en-US" altLang="en-US" sz="1100" b="0" i="1" u="none" strike="noStrike" cap="none" normalizeH="0" baseline="0" dirty="0" err="1">
                <a:ln>
                  <a:noFill/>
                </a:ln>
                <a:solidFill>
                  <a:srgbClr val="BD93F9"/>
                </a:solidFill>
                <a:effectLst/>
                <a:latin typeface="JetBrains Mono"/>
              </a:rPr>
              <a:t>this</a:t>
            </a:r>
            <a:r>
              <a:rPr kumimoji="0" lang="en-US" altLang="en-US" sz="1100" b="0" i="0" u="none" strike="noStrike" cap="none" normalizeH="0" baseline="0" dirty="0" err="1">
                <a:ln>
                  <a:noFill/>
                </a:ln>
                <a:solidFill>
                  <a:srgbClr val="F8F8F2"/>
                </a:solidFill>
                <a:effectLst/>
                <a:latin typeface="JetBrains Mono"/>
              </a:rPr>
              <a:t>.about</a:t>
            </a:r>
            <a:r>
              <a:rPr kumimoji="0" lang="en-US" altLang="en-US" sz="1100" b="0" i="0" u="none" strike="noStrike" cap="none" normalizeH="0" baseline="0" dirty="0">
                <a:ln>
                  <a:noFill/>
                </a:ln>
                <a:solidFill>
                  <a:srgbClr val="F8F8F2"/>
                </a:solidFill>
                <a:effectLst/>
                <a:latin typeface="JetBrains Mono"/>
              </a:rPr>
              <a:t>}</a:t>
            </a:r>
            <a:br>
              <a:rPr kumimoji="0" lang="en-US" altLang="en-US" sz="1100" b="0" i="0" u="none" strike="noStrike" cap="none" normalizeH="0" baseline="0" dirty="0">
                <a:ln>
                  <a:noFill/>
                </a:ln>
                <a:solidFill>
                  <a:srgbClr val="F1FA8C"/>
                </a:solidFill>
                <a:effectLst/>
                <a:latin typeface="JetBrains Mono"/>
              </a:rPr>
            </a:br>
            <a:r>
              <a:rPr kumimoji="0" lang="en-US" altLang="en-US" sz="1100" b="0" i="0" u="none" strike="noStrike" cap="none" normalizeH="0" baseline="0" dirty="0">
                <a:ln>
                  <a:noFill/>
                </a:ln>
                <a:solidFill>
                  <a:srgbClr val="F1FA8C"/>
                </a:solidFill>
                <a:effectLst/>
                <a:latin typeface="JetBrains Mono"/>
              </a:rPr>
              <a:t>            Location: </a:t>
            </a:r>
            <a:r>
              <a:rPr kumimoji="0" lang="en-US" altLang="en-US" sz="1100" b="0" i="0" u="none" strike="noStrike" cap="none" normalizeH="0" baseline="0" dirty="0">
                <a:ln>
                  <a:noFill/>
                </a:ln>
                <a:solidFill>
                  <a:srgbClr val="F8F8F2"/>
                </a:solidFill>
                <a:effectLst/>
                <a:latin typeface="JetBrains Mono"/>
              </a:rPr>
              <a:t>${</a:t>
            </a:r>
            <a:r>
              <a:rPr kumimoji="0" lang="en-US" altLang="en-US" sz="1100" b="0" i="1" u="none" strike="noStrike" cap="none" normalizeH="0" baseline="0" dirty="0" err="1">
                <a:ln>
                  <a:noFill/>
                </a:ln>
                <a:solidFill>
                  <a:srgbClr val="BD93F9"/>
                </a:solidFill>
                <a:effectLst/>
                <a:latin typeface="JetBrains Mono"/>
              </a:rPr>
              <a:t>this</a:t>
            </a:r>
            <a:r>
              <a:rPr kumimoji="0" lang="en-US" altLang="en-US" sz="1100" b="0" i="0" u="none" strike="noStrike" cap="none" normalizeH="0" baseline="0" dirty="0" err="1">
                <a:ln>
                  <a:noFill/>
                </a:ln>
                <a:solidFill>
                  <a:srgbClr val="F8F8F2"/>
                </a:solidFill>
                <a:effectLst/>
                <a:latin typeface="JetBrains Mono"/>
              </a:rPr>
              <a:t>.location</a:t>
            </a:r>
            <a:r>
              <a:rPr kumimoji="0" lang="en-US" altLang="en-US" sz="1100" b="0" i="0" u="none" strike="noStrike" cap="none" normalizeH="0" baseline="0" dirty="0">
                <a:ln>
                  <a:noFill/>
                </a:ln>
                <a:solidFill>
                  <a:srgbClr val="F8F8F2"/>
                </a:solidFill>
                <a:effectLst/>
                <a:latin typeface="JetBrains Mono"/>
              </a:rPr>
              <a: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a:t>
            </a:r>
            <a:r>
              <a:rPr kumimoji="0" lang="en-US" altLang="en-US" sz="1100" b="0" i="0" u="none" strike="noStrike" cap="none" normalizeH="0" baseline="0" dirty="0">
                <a:ln>
                  <a:noFill/>
                </a:ln>
                <a:solidFill>
                  <a:srgbClr val="F1FA8C"/>
                </a:solidFill>
                <a:effectLst/>
                <a:latin typeface="JetBrains Mono"/>
              </a:rPr>
              <a:t>`</a:t>
            </a:r>
            <a:br>
              <a:rPr kumimoji="0" lang="en-US" altLang="en-US" sz="1100" b="0" i="0" u="none" strike="noStrike" cap="none" normalizeH="0" baseline="0" dirty="0">
                <a:ln>
                  <a:noFill/>
                </a:ln>
                <a:solidFill>
                  <a:srgbClr val="F1FA8C"/>
                </a:solidFill>
                <a:effectLst/>
                <a:latin typeface="JetBrains Mono"/>
              </a:rPr>
            </a:br>
            <a:r>
              <a:rPr kumimoji="0" lang="en-US" altLang="en-US" sz="1100" b="0" i="0" u="none" strike="noStrike" cap="none" normalizeH="0" baseline="0" dirty="0">
                <a:ln>
                  <a:noFill/>
                </a:ln>
                <a:solidFill>
                  <a:srgbClr val="F1FA8C"/>
                </a:solidFill>
                <a:effectLst/>
                <a:latin typeface="JetBrains Mono"/>
              </a:rPr>
              <a:t>    </a:t>
            </a:r>
            <a:r>
              <a:rPr kumimoji="0" lang="en-US" altLang="en-US" sz="1100" b="0" i="0" u="none" strike="noStrike" cap="none" normalizeH="0" baseline="0" dirty="0">
                <a:ln>
                  <a:noFill/>
                </a:ln>
                <a:solidFill>
                  <a:srgbClr val="F8F8F2"/>
                </a:solidFill>
                <a:effectLst/>
                <a:latin typeface="JetBrains Mono"/>
              </a:rPr>
              <a: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a:t>
            </a:r>
            <a:br>
              <a:rPr kumimoji="0" lang="en-US" altLang="en-US" sz="1100" b="0" i="0" u="none" strike="noStrike" cap="none" normalizeH="0" baseline="0" dirty="0">
                <a:ln>
                  <a:noFill/>
                </a:ln>
                <a:solidFill>
                  <a:srgbClr val="F8F8F2"/>
                </a:solidFill>
                <a:effectLst/>
                <a:latin typeface="JetBrains Mono"/>
              </a:rPr>
            </a:b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err="1">
                <a:ln>
                  <a:noFill/>
                </a:ln>
                <a:solidFill>
                  <a:srgbClr val="FF79C6"/>
                </a:solidFill>
                <a:effectLst/>
                <a:latin typeface="JetBrains Mono"/>
              </a:rPr>
              <a:t>module</a:t>
            </a:r>
            <a:r>
              <a:rPr kumimoji="0" lang="en-US" altLang="en-US" sz="1100" b="0" i="0" u="none" strike="noStrike" cap="none" normalizeH="0" baseline="0" dirty="0" err="1">
                <a:ln>
                  <a:noFill/>
                </a:ln>
                <a:solidFill>
                  <a:srgbClr val="F8F8F2"/>
                </a:solidFill>
                <a:effectLst/>
                <a:latin typeface="JetBrains Mono"/>
              </a:rPr>
              <a:t>.exports</a:t>
            </a:r>
            <a:r>
              <a:rPr kumimoji="0" lang="en-US" altLang="en-US" sz="1100" b="0" i="0" u="none" strike="noStrike" cap="none" normalizeH="0" baseline="0" dirty="0">
                <a:ln>
                  <a:noFill/>
                </a:ln>
                <a:solidFill>
                  <a:srgbClr val="F8F8F2"/>
                </a:solidFill>
                <a:effectLst/>
                <a:latin typeface="JetBrains Mono"/>
              </a:rPr>
              <a:t> </a:t>
            </a:r>
            <a:r>
              <a:rPr kumimoji="0" lang="en-US" altLang="en-US" sz="1100" b="0" i="0" u="none" strike="noStrike" cap="none" normalizeH="0" baseline="0" dirty="0">
                <a:ln>
                  <a:noFill/>
                </a:ln>
                <a:solidFill>
                  <a:srgbClr val="FF79C6"/>
                </a:solidFill>
                <a:effectLst/>
                <a:latin typeface="JetBrains Mono"/>
              </a:rPr>
              <a:t>= </a:t>
            </a:r>
            <a:r>
              <a:rPr kumimoji="0" lang="en-US" altLang="en-US" sz="1100" b="0" i="0" u="none" strike="noStrike" cap="none" normalizeH="0" baseline="0" dirty="0">
                <a:ln>
                  <a:noFill/>
                </a:ln>
                <a:solidFill>
                  <a:srgbClr val="78DCE8"/>
                </a:solidFill>
                <a:effectLst/>
                <a:latin typeface="JetBrains Mono"/>
              </a:rPr>
              <a:t>Company</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944708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3B8B0-D966-4E5E-A786-916D0D34D458}"/>
              </a:ext>
            </a:extLst>
          </p:cNvPr>
          <p:cNvSpPr>
            <a:spLocks noGrp="1"/>
          </p:cNvSpPr>
          <p:nvPr>
            <p:ph type="title"/>
          </p:nvPr>
        </p:nvSpPr>
        <p:spPr>
          <a:xfrm>
            <a:off x="838200" y="405446"/>
            <a:ext cx="10515600" cy="956218"/>
          </a:xfrm>
        </p:spPr>
        <p:txBody>
          <a:bodyPr/>
          <a:lstStyle/>
          <a:p>
            <a:r>
              <a:rPr lang="en-US" dirty="0"/>
              <a:t>What’s the difference between </a:t>
            </a:r>
            <a:r>
              <a:rPr lang="en-US" dirty="0" err="1"/>
              <a:t>module.exports</a:t>
            </a:r>
            <a:r>
              <a:rPr lang="en-US" dirty="0"/>
              <a:t> and exports</a:t>
            </a:r>
          </a:p>
        </p:txBody>
      </p:sp>
      <p:sp>
        <p:nvSpPr>
          <p:cNvPr id="3" name="Content Placeholder 2">
            <a:extLst>
              <a:ext uri="{FF2B5EF4-FFF2-40B4-BE49-F238E27FC236}">
                <a16:creationId xmlns:a16="http://schemas.microsoft.com/office/drawing/2014/main" id="{370877E1-4580-4A0D-A14B-44CB43259296}"/>
              </a:ext>
            </a:extLst>
          </p:cNvPr>
          <p:cNvSpPr>
            <a:spLocks noGrp="1"/>
          </p:cNvSpPr>
          <p:nvPr>
            <p:ph sz="quarter" idx="34"/>
          </p:nvPr>
        </p:nvSpPr>
        <p:spPr/>
        <p:txBody>
          <a:bodyPr/>
          <a:lstStyle/>
          <a:p>
            <a:r>
              <a:rPr lang="en-US" dirty="0"/>
              <a:t>Create </a:t>
            </a:r>
            <a:r>
              <a:rPr lang="en-US" b="1" dirty="0"/>
              <a:t>moduleExport.js</a:t>
            </a:r>
          </a:p>
          <a:p>
            <a:endParaRPr lang="en-US" b="1" dirty="0"/>
          </a:p>
          <a:p>
            <a:endParaRPr lang="en-US" b="1" dirty="0"/>
          </a:p>
          <a:p>
            <a:endParaRPr lang="en-US" b="1" dirty="0"/>
          </a:p>
          <a:p>
            <a:endParaRPr lang="en-US" b="1" dirty="0"/>
          </a:p>
          <a:p>
            <a:endParaRPr lang="en-US" b="1" dirty="0"/>
          </a:p>
          <a:p>
            <a:r>
              <a:rPr lang="en-US" dirty="0"/>
              <a:t>Create </a:t>
            </a:r>
            <a:r>
              <a:rPr lang="en-US" b="1" dirty="0"/>
              <a:t>testModuleExport.js</a:t>
            </a:r>
          </a:p>
          <a:p>
            <a:endParaRPr lang="en-US" b="1" dirty="0"/>
          </a:p>
          <a:p>
            <a:r>
              <a:rPr lang="en-US" b="1" dirty="0"/>
              <a:t>exports</a:t>
            </a:r>
            <a:r>
              <a:rPr lang="en-US" dirty="0"/>
              <a:t> is reference of </a:t>
            </a:r>
            <a:r>
              <a:rPr lang="en-US" b="1" dirty="0" err="1"/>
              <a:t>modules.exports</a:t>
            </a:r>
            <a:r>
              <a:rPr lang="en-US" dirty="0"/>
              <a:t> </a:t>
            </a:r>
          </a:p>
          <a:p>
            <a:endParaRPr lang="en-US" b="1" dirty="0"/>
          </a:p>
        </p:txBody>
      </p:sp>
      <p:sp>
        <p:nvSpPr>
          <p:cNvPr id="4" name="Rectangle 1">
            <a:extLst>
              <a:ext uri="{FF2B5EF4-FFF2-40B4-BE49-F238E27FC236}">
                <a16:creationId xmlns:a16="http://schemas.microsoft.com/office/drawing/2014/main" id="{6D6D3B82-2260-408B-89D8-D7C9FC04AE9F}"/>
              </a:ext>
            </a:extLst>
          </p:cNvPr>
          <p:cNvSpPr>
            <a:spLocks noChangeArrowheads="1"/>
          </p:cNvSpPr>
          <p:nvPr/>
        </p:nvSpPr>
        <p:spPr bwMode="auto">
          <a:xfrm>
            <a:off x="1205347" y="1902159"/>
            <a:ext cx="5392880" cy="2123658"/>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79C6"/>
                </a:solidFill>
                <a:effectLst/>
                <a:latin typeface="JetBrains Mono"/>
              </a:rPr>
              <a:t>module</a:t>
            </a:r>
            <a:r>
              <a:rPr kumimoji="0" lang="en-US" altLang="en-US" sz="1200" b="0" i="0" u="none" strike="noStrike" cap="none" normalizeH="0" baseline="0">
                <a:ln>
                  <a:noFill/>
                </a:ln>
                <a:solidFill>
                  <a:srgbClr val="F8F8F2"/>
                </a:solidFill>
                <a:effectLst/>
                <a:latin typeface="JetBrains Mono"/>
              </a:rPr>
              <a:t>.exports </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50FA7B"/>
                </a:solidFill>
                <a:effectLst/>
                <a:latin typeface="JetBrains Mono"/>
              </a:rPr>
              <a:t>getName</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=&gt; </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return </a:t>
            </a:r>
            <a:r>
              <a:rPr kumimoji="0" lang="en-US" altLang="en-US" sz="1200" b="0" i="0" u="none" strike="noStrike" cap="none" normalizeH="0" baseline="0">
                <a:ln>
                  <a:noFill/>
                </a:ln>
                <a:solidFill>
                  <a:srgbClr val="F1FA8C"/>
                </a:solidFill>
                <a:effectLst/>
                <a:latin typeface="JetBrains Mono"/>
              </a:rPr>
              <a:t>'NashTech'</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br>
              <a:rPr kumimoji="0" lang="en-US" altLang="en-US" sz="1200" b="0" i="0" u="none" strike="noStrike" cap="none" normalizeH="0" baseline="0">
                <a:ln>
                  <a:noFill/>
                </a:ln>
                <a:solidFill>
                  <a:srgbClr val="F8F8F2"/>
                </a:solidFill>
                <a:effectLst/>
                <a:latin typeface="JetBrains Mono"/>
              </a:rPr>
            </a:b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50FA7B"/>
                </a:solidFill>
                <a:effectLst/>
                <a:latin typeface="JetBrains Mono"/>
              </a:rPr>
              <a:t>getLocation</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=&gt; </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return </a:t>
            </a:r>
            <a:r>
              <a:rPr kumimoji="0" lang="en-US" altLang="en-US" sz="1200" b="0" i="0" u="none" strike="noStrike" cap="none" normalizeH="0" baseline="0">
                <a:ln>
                  <a:noFill/>
                </a:ln>
                <a:solidFill>
                  <a:srgbClr val="F1FA8C"/>
                </a:solidFill>
                <a:effectLst/>
                <a:latin typeface="JetBrains Mono"/>
              </a:rPr>
              <a:t>'364 Cong Hoa, P13, Q. Tan Binh'</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br>
              <a:rPr kumimoji="0" lang="en-US" altLang="en-US" sz="1200" b="0" i="0" u="none" strike="noStrike" cap="none" normalizeH="0" baseline="0">
                <a:ln>
                  <a:noFill/>
                </a:ln>
                <a:solidFill>
                  <a:srgbClr val="F8F8F2"/>
                </a:solidFill>
                <a:effectLst/>
                <a:latin typeface="JetBrains Mono"/>
              </a:rPr>
            </a:b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about</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1FA8C"/>
                </a:solidFill>
                <a:effectLst/>
                <a:latin typeface="JetBrains Mono"/>
              </a:rPr>
              <a:t>'Software Development &amp; Outsourcing'</a:t>
            </a:r>
            <a:br>
              <a:rPr kumimoji="0" lang="en-US" altLang="en-US" sz="1200" b="0" i="0" u="none" strike="noStrike" cap="none" normalizeH="0" baseline="0">
                <a:ln>
                  <a:noFill/>
                </a:ln>
                <a:solidFill>
                  <a:srgbClr val="F1FA8C"/>
                </a:solidFill>
                <a:effectLst/>
                <a:latin typeface="JetBrains Mono"/>
              </a:rPr>
            </a:br>
            <a:r>
              <a:rPr kumimoji="0" lang="en-US" altLang="en-US" sz="1200" b="0" i="0" u="none" strike="noStrike" cap="none" normalizeH="0" baseline="0">
                <a:ln>
                  <a:noFill/>
                </a:ln>
                <a:solidFill>
                  <a:srgbClr val="F8F8F2"/>
                </a:solidFill>
                <a:effectLst/>
                <a:latin typeface="JetBrains Mono"/>
              </a:rPr>
              <a: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28D22E76-57CA-4088-9505-61EC262D5973}"/>
              </a:ext>
            </a:extLst>
          </p:cNvPr>
          <p:cNvSpPr>
            <a:spLocks noChangeArrowheads="1"/>
          </p:cNvSpPr>
          <p:nvPr/>
        </p:nvSpPr>
        <p:spPr bwMode="auto">
          <a:xfrm>
            <a:off x="1205347" y="4935869"/>
            <a:ext cx="5392880" cy="461665"/>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79C6"/>
                </a:solidFill>
                <a:effectLst/>
                <a:latin typeface="JetBrains Mono"/>
              </a:rPr>
              <a:t>const </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50FA7B"/>
                </a:solidFill>
                <a:effectLst/>
                <a:latin typeface="JetBrains Mono"/>
              </a:rPr>
              <a:t>getName</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50FA7B"/>
                </a:solidFill>
                <a:effectLst/>
                <a:latin typeface="JetBrains Mono"/>
              </a:rPr>
              <a:t>getLocation</a:t>
            </a:r>
            <a:r>
              <a:rPr kumimoji="0" lang="en-US" altLang="en-US" sz="1200" b="0" i="0" u="none" strike="noStrike" cap="none" normalizeH="0" baseline="0">
                <a:ln>
                  <a:noFill/>
                </a:ln>
                <a:solidFill>
                  <a:srgbClr val="F8F8F2"/>
                </a:solidFill>
                <a:effectLst/>
                <a:latin typeface="JetBrains Mono"/>
              </a:rPr>
              <a:t>, about } </a:t>
            </a:r>
            <a:r>
              <a:rPr kumimoji="0" lang="en-US" altLang="en-US" sz="1200" b="0" i="0" u="none" strike="noStrike" cap="none" normalizeH="0" baseline="0">
                <a:ln>
                  <a:noFill/>
                </a:ln>
                <a:solidFill>
                  <a:srgbClr val="FF79C6"/>
                </a:solidFill>
                <a:effectLst/>
                <a:latin typeface="JetBrains Mono"/>
              </a:rPr>
              <a:t>= require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'./moduleExport'</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1" u="none" strike="noStrike" cap="none" normalizeH="0" baseline="0">
                <a:ln>
                  <a:noFill/>
                </a:ln>
                <a:solidFill>
                  <a:srgbClr val="8BE9FD"/>
                </a:solidFill>
                <a:effectLst/>
                <a:latin typeface="JetBrains Mono"/>
              </a:rPr>
              <a:t>console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50FA7B"/>
                </a:solidFill>
                <a:effectLst/>
                <a:latin typeface="JetBrains Mono"/>
              </a:rPr>
              <a:t>log</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`Company: </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50FA7B"/>
                </a:solidFill>
                <a:effectLst/>
                <a:latin typeface="JetBrains Mono"/>
              </a:rPr>
              <a:t>getName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 - </a:t>
            </a:r>
            <a:r>
              <a:rPr kumimoji="0" lang="en-US" altLang="en-US" sz="1200" b="0" i="0" u="none" strike="noStrike" cap="none" normalizeH="0" baseline="0">
                <a:ln>
                  <a:noFill/>
                </a:ln>
                <a:solidFill>
                  <a:srgbClr val="F8F8F2"/>
                </a:solidFill>
                <a:effectLst/>
                <a:latin typeface="JetBrains Mono"/>
              </a:rPr>
              <a:t>${about}</a:t>
            </a:r>
            <a:r>
              <a:rPr kumimoji="0" lang="en-US" altLang="en-US" sz="1200" b="0" i="0" u="none" strike="noStrike" cap="none" normalizeH="0" baseline="0">
                <a:ln>
                  <a:noFill/>
                </a:ln>
                <a:solidFill>
                  <a:srgbClr val="F1FA8C"/>
                </a:solidFill>
                <a:effectLst/>
                <a:latin typeface="JetBrains Mono"/>
              </a:rPr>
              <a:t>, location: </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50FA7B"/>
                </a:solidFill>
                <a:effectLst/>
                <a:latin typeface="JetBrains Mono"/>
              </a:rPr>
              <a:t>getLocation</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a:t>
            </a:r>
            <a:r>
              <a:rPr kumimoji="0" lang="en-US" altLang="en-US" sz="1200" b="0" i="0" u="none" strike="noStrike" cap="none" normalizeH="0" baseline="0">
                <a:ln>
                  <a:noFill/>
                </a:ln>
                <a:solidFill>
                  <a:srgbClr val="F8F8F2"/>
                </a:solidFill>
                <a:effectLst/>
                <a:latin typeface="JetBrains Mono"/>
              </a:rPr>
              <a: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922368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11482-84B7-426D-883D-A8DDF2C68EA3}"/>
              </a:ext>
            </a:extLst>
          </p:cNvPr>
          <p:cNvSpPr>
            <a:spLocks noGrp="1"/>
          </p:cNvSpPr>
          <p:nvPr>
            <p:ph type="title"/>
          </p:nvPr>
        </p:nvSpPr>
        <p:spPr/>
        <p:txBody>
          <a:bodyPr/>
          <a:lstStyle/>
          <a:p>
            <a:r>
              <a:rPr lang="en-US" dirty="0"/>
              <a:t>What’s the difference?</a:t>
            </a:r>
          </a:p>
        </p:txBody>
      </p:sp>
      <p:sp>
        <p:nvSpPr>
          <p:cNvPr id="3" name="Content Placeholder 2">
            <a:extLst>
              <a:ext uri="{FF2B5EF4-FFF2-40B4-BE49-F238E27FC236}">
                <a16:creationId xmlns:a16="http://schemas.microsoft.com/office/drawing/2014/main" id="{659594EE-EDD7-4C5A-A923-0F5E0E739773}"/>
              </a:ext>
            </a:extLst>
          </p:cNvPr>
          <p:cNvSpPr>
            <a:spLocks noGrp="1"/>
          </p:cNvSpPr>
          <p:nvPr>
            <p:ph sz="quarter" idx="34"/>
          </p:nvPr>
        </p:nvSpPr>
        <p:spPr/>
        <p:txBody>
          <a:bodyPr/>
          <a:lstStyle/>
          <a:p>
            <a:r>
              <a:rPr lang="en-US" dirty="0"/>
              <a:t>Create </a:t>
            </a:r>
            <a:r>
              <a:rPr lang="en-US" b="1" dirty="0"/>
              <a:t>testExports.js</a:t>
            </a:r>
          </a:p>
          <a:p>
            <a:endParaRPr lang="en-US" b="1" dirty="0"/>
          </a:p>
          <a:p>
            <a:endParaRPr lang="en-US" b="1" dirty="0"/>
          </a:p>
          <a:p>
            <a:endParaRPr lang="en-US" b="1" dirty="0"/>
          </a:p>
          <a:p>
            <a:endParaRPr lang="en-US" b="1" dirty="0"/>
          </a:p>
          <a:p>
            <a:endParaRPr lang="en-US" b="1" dirty="0"/>
          </a:p>
          <a:p>
            <a:r>
              <a:rPr lang="en-US" dirty="0"/>
              <a:t>At the first time, we will get result = true.</a:t>
            </a:r>
          </a:p>
          <a:p>
            <a:r>
              <a:rPr lang="en-US" dirty="0"/>
              <a:t>After that we got false. So if we assign anything to </a:t>
            </a:r>
            <a:r>
              <a:rPr lang="en-US" b="1" dirty="0" err="1"/>
              <a:t>module.exports</a:t>
            </a:r>
            <a:r>
              <a:rPr lang="en-US" dirty="0"/>
              <a:t>, exports will not reference to </a:t>
            </a:r>
            <a:r>
              <a:rPr lang="en-US" dirty="0" err="1"/>
              <a:t>module.exports</a:t>
            </a:r>
            <a:r>
              <a:rPr lang="en-US" dirty="0"/>
              <a:t>.</a:t>
            </a:r>
          </a:p>
        </p:txBody>
      </p:sp>
      <p:sp>
        <p:nvSpPr>
          <p:cNvPr id="6" name="Rectangle 3">
            <a:extLst>
              <a:ext uri="{FF2B5EF4-FFF2-40B4-BE49-F238E27FC236}">
                <a16:creationId xmlns:a16="http://schemas.microsoft.com/office/drawing/2014/main" id="{A474A6D9-68EA-4B37-A0C0-24F7BF7CD942}"/>
              </a:ext>
            </a:extLst>
          </p:cNvPr>
          <p:cNvSpPr>
            <a:spLocks noChangeArrowheads="1"/>
          </p:cNvSpPr>
          <p:nvPr/>
        </p:nvSpPr>
        <p:spPr bwMode="auto">
          <a:xfrm>
            <a:off x="1215736" y="1883264"/>
            <a:ext cx="5226628" cy="1200329"/>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F8F8F2"/>
                </a:solidFill>
                <a:effectLst/>
                <a:latin typeface="JetBrains Mono"/>
              </a:rPr>
              <a:t>exports.foo</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F1FA8C"/>
                </a:solidFill>
                <a:effectLst/>
                <a:latin typeface="JetBrains Mono"/>
              </a:rPr>
              <a:t>'Test'</a:t>
            </a:r>
            <a:br>
              <a:rPr kumimoji="0" lang="en-US" altLang="en-US" sz="1200" b="0" i="0" u="none" strike="noStrike" cap="none" normalizeH="0" baseline="0" dirty="0">
                <a:ln>
                  <a:noFill/>
                </a:ln>
                <a:solidFill>
                  <a:srgbClr val="F1FA8C"/>
                </a:solidFill>
                <a:effectLst/>
                <a:latin typeface="JetBrains Mono"/>
              </a:rPr>
            </a:br>
            <a:r>
              <a:rPr kumimoji="0" lang="en-US" altLang="en-US" sz="1200" b="0" i="1" u="none" strike="noStrike" cap="none" normalizeH="0" baseline="0" dirty="0">
                <a:ln>
                  <a:noFill/>
                </a:ln>
                <a:solidFill>
                  <a:srgbClr val="8BE9FD"/>
                </a:solidFill>
                <a:effectLst/>
                <a:latin typeface="JetBrains Mono"/>
              </a:rPr>
              <a:t>console</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50FA7B"/>
                </a:solidFill>
                <a:effectLst/>
                <a:latin typeface="JetBrains Mono"/>
              </a:rPr>
              <a:t>log</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'First time, check: '</a:t>
            </a:r>
            <a:r>
              <a:rPr kumimoji="0" lang="en-US" altLang="en-US" sz="1200" b="0" i="0" u="none" strike="noStrike" cap="none" normalizeH="0" baseline="0" dirty="0">
                <a:ln>
                  <a:noFill/>
                </a:ln>
                <a:solidFill>
                  <a:srgbClr val="F8F8F2"/>
                </a:solidFill>
                <a:effectLst/>
                <a:latin typeface="JetBrains Mono"/>
              </a:rPr>
              <a:t>, exports</a:t>
            </a:r>
            <a:r>
              <a:rPr kumimoji="0" lang="en-US" altLang="en-US" sz="1200" b="0" i="0" u="none" strike="noStrike" cap="none" normalizeH="0" baseline="0" dirty="0">
                <a:ln>
                  <a:noFill/>
                </a:ln>
                <a:solidFill>
                  <a:srgbClr val="FF79C6"/>
                </a:solidFill>
                <a:effectLst/>
                <a:latin typeface="JetBrains Mono"/>
              </a:rPr>
              <a:t>===</a:t>
            </a:r>
            <a:r>
              <a:rPr kumimoji="0" lang="en-US" altLang="en-US" sz="1200" b="0" i="0" u="none" strike="noStrike" cap="none" normalizeH="0" baseline="0" dirty="0" err="1">
                <a:ln>
                  <a:noFill/>
                </a:ln>
                <a:solidFill>
                  <a:srgbClr val="FF79C6"/>
                </a:solidFill>
                <a:effectLst/>
                <a:latin typeface="JetBrains Mono"/>
              </a:rPr>
              <a:t>module</a:t>
            </a:r>
            <a:r>
              <a:rPr kumimoji="0" lang="en-US" altLang="en-US" sz="1200" b="0" i="0" u="none" strike="noStrike" cap="none" normalizeH="0" baseline="0" dirty="0" err="1">
                <a:ln>
                  <a:noFill/>
                </a:ln>
                <a:solidFill>
                  <a:srgbClr val="F8F8F2"/>
                </a:solidFill>
                <a:effectLst/>
                <a:latin typeface="JetBrains Mono"/>
              </a:rPr>
              <a:t>.exports</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1" u="none" strike="noStrike" cap="none" normalizeH="0" baseline="0" dirty="0">
                <a:ln>
                  <a:noFill/>
                </a:ln>
                <a:solidFill>
                  <a:srgbClr val="8BE9FD"/>
                </a:solidFill>
                <a:effectLst/>
                <a:latin typeface="JetBrains Mono"/>
              </a:rPr>
              <a:t>console</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50FA7B"/>
                </a:solidFill>
                <a:effectLst/>
                <a:latin typeface="JetBrains Mono"/>
              </a:rPr>
              <a:t>log</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err="1">
                <a:ln>
                  <a:noFill/>
                </a:ln>
                <a:solidFill>
                  <a:srgbClr val="FF79C6"/>
                </a:solidFill>
                <a:effectLst/>
                <a:latin typeface="JetBrains Mono"/>
              </a:rPr>
              <a:t>module</a:t>
            </a:r>
            <a:r>
              <a:rPr kumimoji="0" lang="en-US" altLang="en-US" sz="1200" b="0" i="0" u="none" strike="noStrike" cap="none" normalizeH="0" baseline="0" dirty="0" err="1">
                <a:ln>
                  <a:noFill/>
                </a:ln>
                <a:solidFill>
                  <a:srgbClr val="F8F8F2"/>
                </a:solidFill>
                <a:effectLst/>
                <a:latin typeface="JetBrains Mono"/>
              </a:rPr>
              <a:t>.exports</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err="1">
                <a:ln>
                  <a:noFill/>
                </a:ln>
                <a:solidFill>
                  <a:srgbClr val="FF79C6"/>
                </a:solidFill>
                <a:effectLst/>
                <a:latin typeface="JetBrains Mono"/>
              </a:rPr>
              <a:t>module</a:t>
            </a:r>
            <a:r>
              <a:rPr kumimoji="0" lang="en-US" altLang="en-US" sz="1200" b="0" i="0" u="none" strike="noStrike" cap="none" normalizeH="0" baseline="0" dirty="0" err="1">
                <a:ln>
                  <a:noFill/>
                </a:ln>
                <a:solidFill>
                  <a:srgbClr val="F8F8F2"/>
                </a:solidFill>
                <a:effectLst/>
                <a:latin typeface="JetBrains Mono"/>
              </a:rPr>
              <a:t>.exports</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F8F8F2"/>
                </a:solidFill>
                <a:effectLst/>
                <a:latin typeface="JetBrains Mono"/>
              </a:rPr>
              <a:t>{a</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F1FA8C"/>
                </a:solidFill>
                <a:effectLst/>
                <a:latin typeface="JetBrains Mono"/>
              </a:rPr>
              <a:t>'A'</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br>
              <a:rPr kumimoji="0" lang="en-US" altLang="en-US" sz="1200" b="0" i="0" u="none" strike="noStrike" cap="none" normalizeH="0" baseline="0" dirty="0">
                <a:ln>
                  <a:noFill/>
                </a:ln>
                <a:solidFill>
                  <a:srgbClr val="F8F8F2"/>
                </a:solidFill>
                <a:effectLst/>
                <a:latin typeface="JetBrains Mono"/>
              </a:rPr>
            </a:br>
            <a:r>
              <a:rPr kumimoji="0" lang="en-US" altLang="en-US" sz="1200" b="0" i="1" u="none" strike="noStrike" cap="none" normalizeH="0" baseline="0" dirty="0">
                <a:ln>
                  <a:noFill/>
                </a:ln>
                <a:solidFill>
                  <a:srgbClr val="8BE9FD"/>
                </a:solidFill>
                <a:effectLst/>
                <a:latin typeface="JetBrains Mono"/>
              </a:rPr>
              <a:t>console</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50FA7B"/>
                </a:solidFill>
                <a:effectLst/>
                <a:latin typeface="JetBrains Mono"/>
              </a:rPr>
              <a:t>log</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'After assign data to exports. Check: '</a:t>
            </a:r>
            <a:r>
              <a:rPr kumimoji="0" lang="en-US" altLang="en-US" sz="1200" b="0" i="0" u="none" strike="noStrike" cap="none" normalizeH="0" baseline="0" dirty="0">
                <a:ln>
                  <a:noFill/>
                </a:ln>
                <a:solidFill>
                  <a:srgbClr val="F8F8F2"/>
                </a:solidFill>
                <a:effectLst/>
                <a:latin typeface="JetBrains Mono"/>
              </a:rPr>
              <a:t>, exports</a:t>
            </a:r>
            <a:r>
              <a:rPr kumimoji="0" lang="en-US" altLang="en-US" sz="1200" b="0" i="0" u="none" strike="noStrike" cap="none" normalizeH="0" baseline="0" dirty="0">
                <a:ln>
                  <a:noFill/>
                </a:ln>
                <a:solidFill>
                  <a:srgbClr val="FF79C6"/>
                </a:solidFill>
                <a:effectLst/>
                <a:latin typeface="JetBrains Mono"/>
              </a:rPr>
              <a:t>===</a:t>
            </a:r>
            <a:r>
              <a:rPr kumimoji="0" lang="en-US" altLang="en-US" sz="1200" b="0" i="0" u="none" strike="noStrike" cap="none" normalizeH="0" baseline="0" dirty="0" err="1">
                <a:ln>
                  <a:noFill/>
                </a:ln>
                <a:solidFill>
                  <a:srgbClr val="FF79C6"/>
                </a:solidFill>
                <a:effectLst/>
                <a:latin typeface="JetBrains Mono"/>
              </a:rPr>
              <a:t>module</a:t>
            </a:r>
            <a:r>
              <a:rPr kumimoji="0" lang="en-US" altLang="en-US" sz="1200" b="0" i="0" u="none" strike="noStrike" cap="none" normalizeH="0" baseline="0" dirty="0" err="1">
                <a:ln>
                  <a:noFill/>
                </a:ln>
                <a:solidFill>
                  <a:srgbClr val="F8F8F2"/>
                </a:solidFill>
                <a:effectLst/>
                <a:latin typeface="JetBrains Mono"/>
              </a:rPr>
              <a:t>.exports</a:t>
            </a:r>
            <a:r>
              <a:rPr kumimoji="0" lang="en-US" altLang="en-US" sz="1200" b="0" i="0" u="none" strike="noStrike" cap="none" normalizeH="0" baseline="0" dirty="0">
                <a:ln>
                  <a:noFill/>
                </a:ln>
                <a:solidFill>
                  <a:srgbClr val="F8F8F2"/>
                </a:solidFill>
                <a:effectLst/>
                <a:latin typeface="JetBrains Mono"/>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226590A1-9CFA-4697-A9E8-CEF16AD1AEDE}"/>
              </a:ext>
            </a:extLst>
          </p:cNvPr>
          <p:cNvPicPr>
            <a:picLocks noChangeAspect="1"/>
          </p:cNvPicPr>
          <p:nvPr/>
        </p:nvPicPr>
        <p:blipFill>
          <a:blip r:embed="rId2"/>
          <a:stretch>
            <a:fillRect/>
          </a:stretch>
        </p:blipFill>
        <p:spPr>
          <a:xfrm>
            <a:off x="1215736" y="3236245"/>
            <a:ext cx="3724275" cy="1076325"/>
          </a:xfrm>
          <a:prstGeom prst="rect">
            <a:avLst/>
          </a:prstGeom>
        </p:spPr>
      </p:pic>
    </p:spTree>
    <p:extLst>
      <p:ext uri="{BB962C8B-B14F-4D97-AF65-F5344CB8AC3E}">
        <p14:creationId xmlns:p14="http://schemas.microsoft.com/office/powerpoint/2010/main" val="19204948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634654-69F4-44B2-82E6-3A96C6684CBE}"/>
              </a:ext>
            </a:extLst>
          </p:cNvPr>
          <p:cNvSpPr>
            <a:spLocks noGrp="1"/>
          </p:cNvSpPr>
          <p:nvPr>
            <p:ph type="ctrTitle"/>
          </p:nvPr>
        </p:nvSpPr>
        <p:spPr/>
        <p:txBody>
          <a:bodyPr/>
          <a:lstStyle/>
          <a:p>
            <a:r>
              <a:rPr lang="en-US" dirty="0"/>
              <a:t>Forms, File Uploads and Security</a:t>
            </a:r>
          </a:p>
        </p:txBody>
      </p:sp>
      <p:sp>
        <p:nvSpPr>
          <p:cNvPr id="2" name="Subtitle 1">
            <a:extLst>
              <a:ext uri="{FF2B5EF4-FFF2-40B4-BE49-F238E27FC236}">
                <a16:creationId xmlns:a16="http://schemas.microsoft.com/office/drawing/2014/main" id="{4F7CFCE7-43D4-4031-8C4A-6C3EEEC2F6D6}"/>
              </a:ext>
            </a:extLst>
          </p:cNvPr>
          <p:cNvSpPr>
            <a:spLocks noGrp="1"/>
          </p:cNvSpPr>
          <p:nvPr>
            <p:ph type="subTitle" idx="1"/>
          </p:nvPr>
        </p:nvSpPr>
        <p:spPr/>
        <p:txBody>
          <a:bodyPr>
            <a:normAutofit lnSpcReduction="10000"/>
          </a:bodyPr>
          <a:lstStyle/>
          <a:p>
            <a:endParaRPr lang="en-US"/>
          </a:p>
        </p:txBody>
      </p:sp>
      <p:sp>
        <p:nvSpPr>
          <p:cNvPr id="3" name="Content Placeholder 2">
            <a:extLst>
              <a:ext uri="{FF2B5EF4-FFF2-40B4-BE49-F238E27FC236}">
                <a16:creationId xmlns:a16="http://schemas.microsoft.com/office/drawing/2014/main" id="{379EA17D-59AC-47D1-9ADA-8666B26EEC5F}"/>
              </a:ext>
            </a:extLst>
          </p:cNvPr>
          <p:cNvSpPr>
            <a:spLocks noGrp="1"/>
          </p:cNvSpPr>
          <p:nvPr>
            <p:ph sz="quarter" idx="10"/>
          </p:nvPr>
        </p:nvSpPr>
        <p:spPr/>
        <p:txBody>
          <a:bodyPr/>
          <a:lstStyle/>
          <a:p>
            <a:endParaRPr lang="en-US"/>
          </a:p>
        </p:txBody>
      </p:sp>
    </p:spTree>
    <p:extLst>
      <p:ext uri="{BB962C8B-B14F-4D97-AF65-F5344CB8AC3E}">
        <p14:creationId xmlns:p14="http://schemas.microsoft.com/office/powerpoint/2010/main" val="26296843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499E2-A459-47D4-9656-60500AEF4B02}"/>
              </a:ext>
            </a:extLst>
          </p:cNvPr>
          <p:cNvSpPr>
            <a:spLocks noGrp="1"/>
          </p:cNvSpPr>
          <p:nvPr>
            <p:ph type="title"/>
          </p:nvPr>
        </p:nvSpPr>
        <p:spPr/>
        <p:txBody>
          <a:bodyPr/>
          <a:lstStyle/>
          <a:p>
            <a:r>
              <a:rPr lang="en-US" dirty="0"/>
              <a:t>Forms, File Uploads &amp; Security</a:t>
            </a:r>
          </a:p>
        </p:txBody>
      </p:sp>
      <p:sp>
        <p:nvSpPr>
          <p:cNvPr id="11" name="Content Placeholder 10">
            <a:extLst>
              <a:ext uri="{FF2B5EF4-FFF2-40B4-BE49-F238E27FC236}">
                <a16:creationId xmlns:a16="http://schemas.microsoft.com/office/drawing/2014/main" id="{20BA3CA6-0BEB-45F3-B126-B916F3B44A99}"/>
              </a:ext>
            </a:extLst>
          </p:cNvPr>
          <p:cNvSpPr>
            <a:spLocks noGrp="1"/>
          </p:cNvSpPr>
          <p:nvPr>
            <p:ph sz="quarter" idx="10"/>
          </p:nvPr>
        </p:nvSpPr>
        <p:spPr/>
        <p:txBody>
          <a:bodyPr/>
          <a:lstStyle/>
          <a:p>
            <a:r>
              <a:rPr lang="en-US" dirty="0"/>
              <a:t>Focus Items</a:t>
            </a:r>
          </a:p>
        </p:txBody>
      </p:sp>
      <p:sp>
        <p:nvSpPr>
          <p:cNvPr id="2" name="Content Placeholder 1">
            <a:extLst>
              <a:ext uri="{FF2B5EF4-FFF2-40B4-BE49-F238E27FC236}">
                <a16:creationId xmlns:a16="http://schemas.microsoft.com/office/drawing/2014/main" id="{BF5CD951-CA30-4BB2-8BC9-9AD7D9409E3D}"/>
              </a:ext>
            </a:extLst>
          </p:cNvPr>
          <p:cNvSpPr>
            <a:spLocks noGrp="1"/>
          </p:cNvSpPr>
          <p:nvPr>
            <p:ph sz="quarter" idx="12"/>
          </p:nvPr>
        </p:nvSpPr>
        <p:spPr/>
        <p:txBody>
          <a:bodyPr/>
          <a:lstStyle/>
          <a:p>
            <a:pPr marL="285750" indent="-285750">
              <a:buFont typeface="Arial" panose="020B0604020202020204" pitchFamily="34" charset="0"/>
              <a:buChar char="•"/>
            </a:pPr>
            <a:r>
              <a:rPr lang="en-US" dirty="0"/>
              <a:t>What do we want to build?</a:t>
            </a:r>
          </a:p>
          <a:p>
            <a:pPr marL="285750" indent="-285750">
              <a:buFont typeface="Arial" panose="020B0604020202020204" pitchFamily="34" charset="0"/>
              <a:buChar char="•"/>
            </a:pPr>
            <a:r>
              <a:rPr lang="en-US" dirty="0"/>
              <a:t>Displaying the Form</a:t>
            </a:r>
          </a:p>
          <a:p>
            <a:pPr marL="285750" indent="-285750">
              <a:buFont typeface="Arial" panose="020B0604020202020204" pitchFamily="34" charset="0"/>
              <a:buChar char="•"/>
            </a:pPr>
            <a:r>
              <a:rPr lang="en-US" dirty="0"/>
              <a:t>Form Submission</a:t>
            </a:r>
          </a:p>
          <a:p>
            <a:pPr marL="285750" indent="-285750">
              <a:buFont typeface="Arial" panose="020B0604020202020204" pitchFamily="34" charset="0"/>
              <a:buChar char="•"/>
            </a:pPr>
            <a:r>
              <a:rPr lang="en-US" dirty="0"/>
              <a:t>Validation and Sanitization</a:t>
            </a:r>
          </a:p>
          <a:p>
            <a:pPr marL="285750" indent="-285750">
              <a:buFont typeface="Arial" panose="020B0604020202020204" pitchFamily="34" charset="0"/>
              <a:buChar char="•"/>
            </a:pPr>
            <a:r>
              <a:rPr lang="en-US" dirty="0"/>
              <a:t>Security considerations</a:t>
            </a:r>
          </a:p>
          <a:p>
            <a:pPr marL="285750" indent="-285750">
              <a:buFont typeface="Arial" panose="020B0604020202020204" pitchFamily="34" charset="0"/>
              <a:buChar char="•"/>
            </a:pPr>
            <a:r>
              <a:rPr lang="en-US" dirty="0"/>
              <a:t>File Uploads</a:t>
            </a:r>
          </a:p>
        </p:txBody>
      </p:sp>
    </p:spTree>
    <p:extLst>
      <p:ext uri="{BB962C8B-B14F-4D97-AF65-F5344CB8AC3E}">
        <p14:creationId xmlns:p14="http://schemas.microsoft.com/office/powerpoint/2010/main" val="1391836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F21717-9F54-49D3-B0F5-5BEC7606B2E2}"/>
              </a:ext>
            </a:extLst>
          </p:cNvPr>
          <p:cNvSpPr>
            <a:spLocks noGrp="1"/>
          </p:cNvSpPr>
          <p:nvPr>
            <p:ph type="title"/>
          </p:nvPr>
        </p:nvSpPr>
        <p:spPr/>
        <p:txBody>
          <a:bodyPr/>
          <a:lstStyle/>
          <a:p>
            <a:r>
              <a:rPr lang="en-US" dirty="0"/>
              <a:t>What do we want to build?</a:t>
            </a:r>
          </a:p>
        </p:txBody>
      </p:sp>
      <p:sp>
        <p:nvSpPr>
          <p:cNvPr id="6" name="Content Placeholder 5">
            <a:extLst>
              <a:ext uri="{FF2B5EF4-FFF2-40B4-BE49-F238E27FC236}">
                <a16:creationId xmlns:a16="http://schemas.microsoft.com/office/drawing/2014/main" id="{53A467E0-DCFD-4B37-8079-C28965676C7A}"/>
              </a:ext>
            </a:extLst>
          </p:cNvPr>
          <p:cNvSpPr>
            <a:spLocks noGrp="1"/>
          </p:cNvSpPr>
          <p:nvPr>
            <p:ph sz="quarter" idx="10"/>
          </p:nvPr>
        </p:nvSpPr>
        <p:spPr/>
        <p:txBody>
          <a:bodyPr/>
          <a:lstStyle/>
          <a:p>
            <a:endParaRPr lang="en-US"/>
          </a:p>
        </p:txBody>
      </p:sp>
      <p:sp>
        <p:nvSpPr>
          <p:cNvPr id="7" name="Content Placeholder 6">
            <a:extLst>
              <a:ext uri="{FF2B5EF4-FFF2-40B4-BE49-F238E27FC236}">
                <a16:creationId xmlns:a16="http://schemas.microsoft.com/office/drawing/2014/main" id="{8E1D082C-AB0D-4BF8-8526-D0687B0B77E0}"/>
              </a:ext>
            </a:extLst>
          </p:cNvPr>
          <p:cNvSpPr>
            <a:spLocks noGrp="1"/>
          </p:cNvSpPr>
          <p:nvPr>
            <p:ph sz="quarter" idx="30"/>
          </p:nvPr>
        </p:nvSpPr>
        <p:spPr/>
        <p:txBody>
          <a:bodyPr/>
          <a:lstStyle/>
          <a:p>
            <a:endParaRPr lang="en-US"/>
          </a:p>
        </p:txBody>
      </p:sp>
      <p:sp>
        <p:nvSpPr>
          <p:cNvPr id="8" name="Content Placeholder 7">
            <a:extLst>
              <a:ext uri="{FF2B5EF4-FFF2-40B4-BE49-F238E27FC236}">
                <a16:creationId xmlns:a16="http://schemas.microsoft.com/office/drawing/2014/main" id="{8F21EE63-31BC-4681-86DA-06ED5B5C0BE6}"/>
              </a:ext>
            </a:extLst>
          </p:cNvPr>
          <p:cNvSpPr>
            <a:spLocks noGrp="1"/>
          </p:cNvSpPr>
          <p:nvPr>
            <p:ph sz="quarter" idx="31"/>
          </p:nvPr>
        </p:nvSpPr>
        <p:spPr/>
        <p:txBody>
          <a:bodyPr/>
          <a:lstStyle/>
          <a:p>
            <a:pPr marL="285750" indent="-285750">
              <a:buFont typeface="Arial" panose="020B0604020202020204" pitchFamily="34" charset="0"/>
              <a:buChar char="•"/>
            </a:pPr>
            <a:r>
              <a:rPr lang="en-US" dirty="0"/>
              <a:t>We will build form, that will send message and email to our server.</a:t>
            </a:r>
          </a:p>
          <a:p>
            <a:pPr marL="285750" indent="-285750">
              <a:buFont typeface="Arial" panose="020B0604020202020204" pitchFamily="34" charset="0"/>
              <a:buChar char="•"/>
            </a:pPr>
            <a:r>
              <a:rPr lang="en-US" dirty="0"/>
              <a:t>When user don’t input email or invalid email, we will display notice.</a:t>
            </a:r>
          </a:p>
        </p:txBody>
      </p:sp>
      <p:pic>
        <p:nvPicPr>
          <p:cNvPr id="9" name="Picture 8">
            <a:extLst>
              <a:ext uri="{FF2B5EF4-FFF2-40B4-BE49-F238E27FC236}">
                <a16:creationId xmlns:a16="http://schemas.microsoft.com/office/drawing/2014/main" id="{E158A69C-D0AB-41D0-A183-E3C04F2E633E}"/>
              </a:ext>
            </a:extLst>
          </p:cNvPr>
          <p:cNvPicPr>
            <a:picLocks noChangeAspect="1"/>
          </p:cNvPicPr>
          <p:nvPr/>
        </p:nvPicPr>
        <p:blipFill>
          <a:blip r:embed="rId2"/>
          <a:stretch>
            <a:fillRect/>
          </a:stretch>
        </p:blipFill>
        <p:spPr>
          <a:xfrm>
            <a:off x="4343401" y="1596413"/>
            <a:ext cx="7315200" cy="3533433"/>
          </a:xfrm>
          <a:prstGeom prst="rect">
            <a:avLst/>
          </a:prstGeom>
        </p:spPr>
      </p:pic>
    </p:spTree>
    <p:extLst>
      <p:ext uri="{BB962C8B-B14F-4D97-AF65-F5344CB8AC3E}">
        <p14:creationId xmlns:p14="http://schemas.microsoft.com/office/powerpoint/2010/main" val="1953913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499E2-A459-47D4-9656-60500AEF4B02}"/>
              </a:ext>
            </a:extLst>
          </p:cNvPr>
          <p:cNvSpPr>
            <a:spLocks noGrp="1"/>
          </p:cNvSpPr>
          <p:nvPr>
            <p:ph type="title"/>
          </p:nvPr>
        </p:nvSpPr>
        <p:spPr/>
        <p:txBody>
          <a:bodyPr/>
          <a:lstStyle/>
          <a:p>
            <a:r>
              <a:rPr lang="en-US" dirty="0" err="1"/>
              <a:t>module.exports</a:t>
            </a:r>
            <a:r>
              <a:rPr lang="en-US" dirty="0"/>
              <a:t> and exports</a:t>
            </a:r>
          </a:p>
        </p:txBody>
      </p:sp>
      <p:sp>
        <p:nvSpPr>
          <p:cNvPr id="11" name="Content Placeholder 10">
            <a:extLst>
              <a:ext uri="{FF2B5EF4-FFF2-40B4-BE49-F238E27FC236}">
                <a16:creationId xmlns:a16="http://schemas.microsoft.com/office/drawing/2014/main" id="{20BA3CA6-0BEB-45F3-B126-B916F3B44A99}"/>
              </a:ext>
            </a:extLst>
          </p:cNvPr>
          <p:cNvSpPr>
            <a:spLocks noGrp="1"/>
          </p:cNvSpPr>
          <p:nvPr>
            <p:ph sz="quarter" idx="10"/>
          </p:nvPr>
        </p:nvSpPr>
        <p:spPr/>
        <p:txBody>
          <a:bodyPr/>
          <a:lstStyle/>
          <a:p>
            <a:r>
              <a:rPr lang="en-US" dirty="0"/>
              <a:t>Focus Items</a:t>
            </a:r>
          </a:p>
        </p:txBody>
      </p:sp>
      <p:sp>
        <p:nvSpPr>
          <p:cNvPr id="2" name="Content Placeholder 1">
            <a:extLst>
              <a:ext uri="{FF2B5EF4-FFF2-40B4-BE49-F238E27FC236}">
                <a16:creationId xmlns:a16="http://schemas.microsoft.com/office/drawing/2014/main" id="{BF5CD951-CA30-4BB2-8BC9-9AD7D9409E3D}"/>
              </a:ext>
            </a:extLst>
          </p:cNvPr>
          <p:cNvSpPr>
            <a:spLocks noGrp="1"/>
          </p:cNvSpPr>
          <p:nvPr>
            <p:ph sz="quarter" idx="12"/>
          </p:nvPr>
        </p:nvSpPr>
        <p:spPr/>
        <p:txBody>
          <a:bodyPr/>
          <a:lstStyle/>
          <a:p>
            <a:pPr marL="285750" indent="-285750">
              <a:buFont typeface="Arial" panose="020B0604020202020204" pitchFamily="34" charset="0"/>
              <a:buChar char="•"/>
            </a:pPr>
            <a:r>
              <a:rPr lang="en-US" dirty="0"/>
              <a:t>Why do we need modules</a:t>
            </a:r>
          </a:p>
          <a:p>
            <a:pPr marL="285750" indent="-285750">
              <a:buFont typeface="Arial" panose="020B0604020202020204" pitchFamily="34" charset="0"/>
              <a:buChar char="•"/>
            </a:pPr>
            <a:r>
              <a:rPr lang="en-US" dirty="0"/>
              <a:t>Different module formats</a:t>
            </a:r>
          </a:p>
          <a:p>
            <a:pPr marL="285750" indent="-285750">
              <a:buFont typeface="Arial" panose="020B0604020202020204" pitchFamily="34" charset="0"/>
              <a:buChar char="•"/>
            </a:pPr>
            <a:r>
              <a:rPr lang="en-US" dirty="0"/>
              <a:t>Requiring a Module</a:t>
            </a:r>
          </a:p>
          <a:p>
            <a:pPr marL="285750" indent="-285750">
              <a:buFont typeface="Arial" panose="020B0604020202020204" pitchFamily="34" charset="0"/>
              <a:buChar char="•"/>
            </a:pPr>
            <a:r>
              <a:rPr lang="en-US" dirty="0"/>
              <a:t>Creating and Exporting a Module</a:t>
            </a:r>
          </a:p>
          <a:p>
            <a:pPr marL="285750" indent="-285750">
              <a:buFont typeface="Arial" panose="020B0604020202020204" pitchFamily="34" charset="0"/>
              <a:buChar char="•"/>
            </a:pPr>
            <a:r>
              <a:rPr lang="en-US" dirty="0"/>
              <a:t>Exporting a Default Value</a:t>
            </a:r>
          </a:p>
          <a:p>
            <a:pPr marL="285750" indent="-285750">
              <a:buFont typeface="Arial" panose="020B0604020202020204" pitchFamily="34" charset="0"/>
              <a:buChar char="•"/>
            </a:pPr>
            <a:r>
              <a:rPr lang="en-US" dirty="0"/>
              <a:t>What’s the difference between </a:t>
            </a:r>
            <a:r>
              <a:rPr lang="en-US" dirty="0" err="1"/>
              <a:t>module.exports</a:t>
            </a:r>
            <a:r>
              <a:rPr lang="en-US" dirty="0"/>
              <a:t> and exports?</a:t>
            </a:r>
          </a:p>
        </p:txBody>
      </p:sp>
    </p:spTree>
    <p:extLst>
      <p:ext uri="{BB962C8B-B14F-4D97-AF65-F5344CB8AC3E}">
        <p14:creationId xmlns:p14="http://schemas.microsoft.com/office/powerpoint/2010/main" val="7983949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5FB52E9-2C85-47AC-93EF-597A1CF7A767}"/>
              </a:ext>
            </a:extLst>
          </p:cNvPr>
          <p:cNvSpPr>
            <a:spLocks noGrp="1"/>
          </p:cNvSpPr>
          <p:nvPr>
            <p:ph type="title"/>
          </p:nvPr>
        </p:nvSpPr>
        <p:spPr/>
        <p:txBody>
          <a:bodyPr/>
          <a:lstStyle/>
          <a:p>
            <a:r>
              <a:rPr lang="en-US" dirty="0"/>
              <a:t>Setup</a:t>
            </a:r>
          </a:p>
        </p:txBody>
      </p:sp>
      <p:sp>
        <p:nvSpPr>
          <p:cNvPr id="7" name="Content Placeholder 6">
            <a:extLst>
              <a:ext uri="{FF2B5EF4-FFF2-40B4-BE49-F238E27FC236}">
                <a16:creationId xmlns:a16="http://schemas.microsoft.com/office/drawing/2014/main" id="{041F7C6B-0859-44EA-9047-532CF7273160}"/>
              </a:ext>
            </a:extLst>
          </p:cNvPr>
          <p:cNvSpPr>
            <a:spLocks noGrp="1"/>
          </p:cNvSpPr>
          <p:nvPr>
            <p:ph sz="quarter" idx="34"/>
          </p:nvPr>
        </p:nvSpPr>
        <p:spPr/>
        <p:txBody>
          <a:bodyPr/>
          <a:lstStyle/>
          <a:p>
            <a:r>
              <a:rPr lang="en-US" dirty="0"/>
              <a:t>Make sure your Node.js version should &gt;= 8.9.0</a:t>
            </a:r>
          </a:p>
          <a:p>
            <a:r>
              <a:rPr lang="en-US" dirty="0"/>
              <a:t>Create folder </a:t>
            </a:r>
            <a:r>
              <a:rPr lang="en-US" b="1" dirty="0"/>
              <a:t>form-validate</a:t>
            </a:r>
            <a:r>
              <a:rPr lang="en-US" dirty="0"/>
              <a:t>, use </a:t>
            </a:r>
            <a:r>
              <a:rPr lang="en-US" b="1" dirty="0" err="1"/>
              <a:t>npm</a:t>
            </a:r>
            <a:r>
              <a:rPr lang="en-US" b="1" dirty="0"/>
              <a:t> </a:t>
            </a:r>
            <a:r>
              <a:rPr lang="en-US" b="1" dirty="0" err="1"/>
              <a:t>init</a:t>
            </a:r>
            <a:r>
              <a:rPr lang="en-US" dirty="0"/>
              <a:t> to create package json like that:</a:t>
            </a:r>
          </a:p>
          <a:p>
            <a:endParaRPr lang="en-US" b="1" dirty="0"/>
          </a:p>
          <a:p>
            <a:endParaRPr lang="en-US" b="1" dirty="0"/>
          </a:p>
          <a:p>
            <a:endParaRPr lang="en-US" b="1" dirty="0"/>
          </a:p>
          <a:p>
            <a:endParaRPr lang="en-US" b="1" dirty="0"/>
          </a:p>
          <a:p>
            <a:endParaRPr lang="en-US" b="1" dirty="0"/>
          </a:p>
        </p:txBody>
      </p:sp>
      <p:sp>
        <p:nvSpPr>
          <p:cNvPr id="8" name="Rectangle 1">
            <a:extLst>
              <a:ext uri="{FF2B5EF4-FFF2-40B4-BE49-F238E27FC236}">
                <a16:creationId xmlns:a16="http://schemas.microsoft.com/office/drawing/2014/main" id="{FE61BDA8-6F73-4738-AFE9-A9753D0F1281}"/>
              </a:ext>
            </a:extLst>
          </p:cNvPr>
          <p:cNvSpPr>
            <a:spLocks noChangeArrowheads="1"/>
          </p:cNvSpPr>
          <p:nvPr/>
        </p:nvSpPr>
        <p:spPr bwMode="auto">
          <a:xfrm>
            <a:off x="1132608" y="2865937"/>
            <a:ext cx="4520047" cy="2123658"/>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1FA8C"/>
                </a:solidFill>
                <a:effectLst/>
                <a:latin typeface="JetBrains Mono"/>
              </a:rPr>
              <a:t>"name"</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1FA8C"/>
                </a:solidFill>
                <a:effectLst/>
                <a:latin typeface="JetBrains Mono"/>
              </a:rPr>
              <a:t>"form-validate"</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1FA8C"/>
                </a:solidFill>
                <a:effectLst/>
                <a:latin typeface="JetBrains Mono"/>
              </a:rPr>
              <a:t>"version"</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1FA8C"/>
                </a:solidFill>
                <a:effectLst/>
                <a:latin typeface="JetBrains Mono"/>
              </a:rPr>
              <a:t>"1.0.0"</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1FA8C"/>
                </a:solidFill>
                <a:effectLst/>
                <a:latin typeface="JetBrains Mono"/>
              </a:rPr>
              <a:t>"description"</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1FA8C"/>
                </a:solidFill>
                <a:effectLst/>
                <a:latin typeface="JetBrains Mono"/>
              </a:rPr>
              <a:t>"form validate with express"</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1FA8C"/>
                </a:solidFill>
                <a:effectLst/>
                <a:latin typeface="JetBrains Mono"/>
              </a:rPr>
              <a:t>"main"</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1FA8C"/>
                </a:solidFill>
                <a:effectLst/>
                <a:latin typeface="JetBrains Mono"/>
              </a:rPr>
              <a:t>"index.js"</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1FA8C"/>
                </a:solidFill>
                <a:effectLst/>
                <a:latin typeface="JetBrains Mono"/>
              </a:rPr>
              <a:t>"scripts"</a:t>
            </a:r>
            <a:r>
              <a:rPr kumimoji="0" lang="en-US" altLang="en-US" sz="1200" b="0" i="0" u="none" strike="noStrike" cap="none" normalizeH="0" baseline="0" dirty="0">
                <a:ln>
                  <a:noFill/>
                </a:ln>
                <a:solidFill>
                  <a:srgbClr val="F8F8F2"/>
                </a:solidFill>
                <a:effectLst/>
                <a:latin typeface="JetBrains Mono"/>
              </a:rPr>
              <a:t>: {</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1FA8C"/>
                </a:solidFill>
                <a:effectLst/>
                <a:latin typeface="JetBrains Mono"/>
              </a:rPr>
              <a:t>"test"</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1FA8C"/>
                </a:solidFill>
                <a:effectLst/>
                <a:latin typeface="JetBrains Mono"/>
              </a:rPr>
              <a:t>"echo </a:t>
            </a:r>
            <a:r>
              <a:rPr kumimoji="0" lang="en-US" altLang="en-US" sz="1200" b="0" i="0" u="none" strike="noStrike" cap="none" normalizeH="0" baseline="0" dirty="0">
                <a:ln>
                  <a:noFill/>
                </a:ln>
                <a:solidFill>
                  <a:srgbClr val="FFB86C"/>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Error: no test specified</a:t>
            </a:r>
            <a:r>
              <a:rPr kumimoji="0" lang="en-US" altLang="en-US" sz="1200" b="0" i="0" u="none" strike="noStrike" cap="none" normalizeH="0" baseline="0" dirty="0">
                <a:ln>
                  <a:noFill/>
                </a:ln>
                <a:solidFill>
                  <a:srgbClr val="FFB86C"/>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 &amp;&amp; exit 1"</a:t>
            </a:r>
            <a:br>
              <a:rPr kumimoji="0" lang="en-US" altLang="en-US" sz="1200" b="0" i="0" u="none" strike="noStrike" cap="none" normalizeH="0" baseline="0" dirty="0">
                <a:ln>
                  <a:noFill/>
                </a:ln>
                <a:solidFill>
                  <a:srgbClr val="F1FA8C"/>
                </a:solidFill>
                <a:effectLst/>
                <a:latin typeface="JetBrains Mono"/>
              </a:rPr>
            </a:br>
            <a:r>
              <a:rPr kumimoji="0" lang="en-US" altLang="en-US" sz="1200" b="0" i="0" u="none" strike="noStrike" cap="none" normalizeH="0" baseline="0" dirty="0">
                <a:ln>
                  <a:noFill/>
                </a:ln>
                <a:solidFill>
                  <a:srgbClr val="F1FA8C"/>
                </a:solidFill>
                <a:effectLst/>
                <a:latin typeface="JetBrains Mono"/>
              </a:rPr>
              <a:t>  </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1FA8C"/>
                </a:solidFill>
                <a:effectLst/>
                <a:latin typeface="JetBrains Mono"/>
              </a:rPr>
              <a:t>"author"</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1FA8C"/>
                </a:solidFill>
                <a:effectLst/>
                <a:latin typeface="JetBrains Mono"/>
              </a:rPr>
              <a:t>""</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1FA8C"/>
                </a:solidFill>
                <a:effectLst/>
                <a:latin typeface="JetBrains Mono"/>
              </a:rPr>
              <a:t>"license"</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1FA8C"/>
                </a:solidFill>
                <a:effectLst/>
                <a:latin typeface="JetBrains Mono"/>
              </a:rPr>
              <a:t>"ISC"</a:t>
            </a:r>
            <a:br>
              <a:rPr kumimoji="0" lang="en-US" altLang="en-US" sz="1200" b="0" i="0" u="none" strike="noStrike" cap="none" normalizeH="0" baseline="0" dirty="0">
                <a:ln>
                  <a:noFill/>
                </a:ln>
                <a:solidFill>
                  <a:srgbClr val="F1FA8C"/>
                </a:solidFill>
                <a:effectLst/>
                <a:latin typeface="JetBrains Mono"/>
              </a:rPr>
            </a:br>
            <a:r>
              <a:rPr kumimoji="0" lang="en-US" altLang="en-US" sz="1200" b="0" i="0" u="none" strike="noStrike" cap="none" normalizeH="0" baseline="0" dirty="0">
                <a:ln>
                  <a:noFill/>
                </a:ln>
                <a:solidFill>
                  <a:srgbClr val="F8F8F2"/>
                </a:solidFill>
                <a:effectLst/>
                <a:latin typeface="JetBrains Mono"/>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389127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5FB52E9-2C85-47AC-93EF-597A1CF7A767}"/>
              </a:ext>
            </a:extLst>
          </p:cNvPr>
          <p:cNvSpPr>
            <a:spLocks noGrp="1"/>
          </p:cNvSpPr>
          <p:nvPr>
            <p:ph type="title"/>
          </p:nvPr>
        </p:nvSpPr>
        <p:spPr/>
        <p:txBody>
          <a:bodyPr/>
          <a:lstStyle/>
          <a:p>
            <a:r>
              <a:rPr lang="en-US" dirty="0"/>
              <a:t>Setup (2)</a:t>
            </a:r>
          </a:p>
        </p:txBody>
      </p:sp>
      <p:sp>
        <p:nvSpPr>
          <p:cNvPr id="7" name="Content Placeholder 6">
            <a:extLst>
              <a:ext uri="{FF2B5EF4-FFF2-40B4-BE49-F238E27FC236}">
                <a16:creationId xmlns:a16="http://schemas.microsoft.com/office/drawing/2014/main" id="{041F7C6B-0859-44EA-9047-532CF7273160}"/>
              </a:ext>
            </a:extLst>
          </p:cNvPr>
          <p:cNvSpPr>
            <a:spLocks noGrp="1"/>
          </p:cNvSpPr>
          <p:nvPr>
            <p:ph sz="quarter" idx="34"/>
          </p:nvPr>
        </p:nvSpPr>
        <p:spPr/>
        <p:txBody>
          <a:bodyPr/>
          <a:lstStyle/>
          <a:p>
            <a:r>
              <a:rPr lang="en-US" dirty="0"/>
              <a:t>We need to install some necessary packages</a:t>
            </a:r>
          </a:p>
          <a:p>
            <a:pPr lvl="1"/>
            <a:r>
              <a:rPr lang="en-US" b="1" dirty="0"/>
              <a:t>express</a:t>
            </a:r>
            <a:r>
              <a:rPr lang="en-US" dirty="0"/>
              <a:t>: popular node.js framework</a:t>
            </a:r>
          </a:p>
          <a:p>
            <a:pPr lvl="1"/>
            <a:r>
              <a:rPr lang="en-US" b="1" dirty="0"/>
              <a:t>express-flash:</a:t>
            </a:r>
            <a:r>
              <a:rPr lang="en-US" dirty="0"/>
              <a:t> Flash Messages for your Express Application</a:t>
            </a:r>
            <a:endParaRPr lang="en-US" b="1" dirty="0"/>
          </a:p>
          <a:p>
            <a:pPr lvl="1"/>
            <a:r>
              <a:rPr lang="en-US" b="1" dirty="0"/>
              <a:t>express-layout:</a:t>
            </a:r>
            <a:r>
              <a:rPr lang="en-US" dirty="0"/>
              <a:t> Adds layout support to Express</a:t>
            </a:r>
            <a:endParaRPr lang="en-US" b="1" dirty="0"/>
          </a:p>
          <a:p>
            <a:pPr lvl="1"/>
            <a:r>
              <a:rPr lang="en-US" b="1" dirty="0"/>
              <a:t>express-session:</a:t>
            </a:r>
            <a:r>
              <a:rPr lang="en-US" dirty="0"/>
              <a:t> Create a session middleware with the given options. (Session data is not saved in the cookie itself, just the </a:t>
            </a:r>
            <a:r>
              <a:rPr lang="en-US" dirty="0" err="1"/>
              <a:t>sessionID</a:t>
            </a:r>
            <a:r>
              <a:rPr lang="en-US" dirty="0"/>
              <a:t>. Session data is stored server-side)</a:t>
            </a:r>
            <a:endParaRPr lang="en-US" b="1" dirty="0"/>
          </a:p>
          <a:p>
            <a:pPr lvl="1"/>
            <a:r>
              <a:rPr lang="en-US" b="1" dirty="0"/>
              <a:t>express-validator: </a:t>
            </a:r>
            <a:r>
              <a:rPr lang="en-US" dirty="0"/>
              <a:t>Express’s middleware that wraps validator.js validator and sanitizer functions.</a:t>
            </a:r>
            <a:endParaRPr lang="en-US" b="1" dirty="0"/>
          </a:p>
          <a:p>
            <a:pPr lvl="1"/>
            <a:r>
              <a:rPr lang="en-US" b="1" dirty="0"/>
              <a:t>helmet: </a:t>
            </a:r>
            <a:r>
              <a:rPr lang="en-US" dirty="0"/>
              <a:t>helps ;you secure your Express apps by setting various HTTP headers.</a:t>
            </a:r>
            <a:endParaRPr lang="en-US" b="1" dirty="0"/>
          </a:p>
          <a:p>
            <a:pPr lvl="1"/>
            <a:r>
              <a:rPr lang="en-US" b="1" dirty="0" err="1"/>
              <a:t>multer</a:t>
            </a:r>
            <a:r>
              <a:rPr lang="en-US" b="1" dirty="0"/>
              <a:t>: </a:t>
            </a:r>
            <a:r>
              <a:rPr lang="en-US" dirty="0"/>
              <a:t>node.js middleware for handling multipart/form-data.</a:t>
            </a:r>
          </a:p>
        </p:txBody>
      </p:sp>
    </p:spTree>
    <p:extLst>
      <p:ext uri="{BB962C8B-B14F-4D97-AF65-F5344CB8AC3E}">
        <p14:creationId xmlns:p14="http://schemas.microsoft.com/office/powerpoint/2010/main" val="25528812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5FB52E9-2C85-47AC-93EF-597A1CF7A767}"/>
              </a:ext>
            </a:extLst>
          </p:cNvPr>
          <p:cNvSpPr>
            <a:spLocks noGrp="1"/>
          </p:cNvSpPr>
          <p:nvPr>
            <p:ph type="title"/>
          </p:nvPr>
        </p:nvSpPr>
        <p:spPr/>
        <p:txBody>
          <a:bodyPr/>
          <a:lstStyle/>
          <a:p>
            <a:r>
              <a:rPr lang="en-US" dirty="0"/>
              <a:t>Setup (3)</a:t>
            </a:r>
          </a:p>
        </p:txBody>
      </p:sp>
      <p:sp>
        <p:nvSpPr>
          <p:cNvPr id="7" name="Content Placeholder 6">
            <a:extLst>
              <a:ext uri="{FF2B5EF4-FFF2-40B4-BE49-F238E27FC236}">
                <a16:creationId xmlns:a16="http://schemas.microsoft.com/office/drawing/2014/main" id="{041F7C6B-0859-44EA-9047-532CF7273160}"/>
              </a:ext>
            </a:extLst>
          </p:cNvPr>
          <p:cNvSpPr>
            <a:spLocks noGrp="1"/>
          </p:cNvSpPr>
          <p:nvPr>
            <p:ph sz="quarter" idx="34"/>
          </p:nvPr>
        </p:nvSpPr>
        <p:spPr/>
        <p:txBody>
          <a:bodyPr/>
          <a:lstStyle/>
          <a:p>
            <a:r>
              <a:rPr lang="en-US" dirty="0"/>
              <a:t>We need to install some necessary packages</a:t>
            </a:r>
          </a:p>
          <a:p>
            <a:pPr lvl="1"/>
            <a:r>
              <a:rPr lang="en-US" b="1" dirty="0"/>
              <a:t>express</a:t>
            </a:r>
            <a:r>
              <a:rPr lang="en-US" dirty="0"/>
              <a:t>: popular node.js framework</a:t>
            </a:r>
          </a:p>
          <a:p>
            <a:pPr lvl="1"/>
            <a:r>
              <a:rPr lang="en-US" b="1" dirty="0"/>
              <a:t>express-flash:</a:t>
            </a:r>
            <a:r>
              <a:rPr lang="en-US" dirty="0"/>
              <a:t> Flash Messages for your Express Application</a:t>
            </a:r>
            <a:endParaRPr lang="en-US" b="1" dirty="0"/>
          </a:p>
          <a:p>
            <a:pPr lvl="1"/>
            <a:r>
              <a:rPr lang="en-US" b="1" dirty="0"/>
              <a:t>express-layout:</a:t>
            </a:r>
            <a:r>
              <a:rPr lang="en-US" dirty="0"/>
              <a:t> Adds layout support to Express</a:t>
            </a:r>
            <a:endParaRPr lang="en-US" b="1" dirty="0"/>
          </a:p>
          <a:p>
            <a:pPr lvl="1"/>
            <a:r>
              <a:rPr lang="en-US" b="1" dirty="0"/>
              <a:t>express-session:</a:t>
            </a:r>
            <a:r>
              <a:rPr lang="en-US" dirty="0"/>
              <a:t> Create a session middleware with the given options. (Session data is not saved in the cookie itself, just the </a:t>
            </a:r>
            <a:r>
              <a:rPr lang="en-US" dirty="0" err="1"/>
              <a:t>sessionID</a:t>
            </a:r>
            <a:r>
              <a:rPr lang="en-US" dirty="0"/>
              <a:t>. Session data is stored server-side)</a:t>
            </a:r>
            <a:endParaRPr lang="en-US" b="1" dirty="0"/>
          </a:p>
          <a:p>
            <a:pPr lvl="1"/>
            <a:r>
              <a:rPr lang="en-US" b="1" dirty="0"/>
              <a:t>express-validator: </a:t>
            </a:r>
            <a:r>
              <a:rPr lang="en-US" dirty="0"/>
              <a:t>Express’s middleware that wraps validator.js validator and sanitizer functions.</a:t>
            </a:r>
            <a:endParaRPr lang="en-US" b="1" dirty="0"/>
          </a:p>
          <a:p>
            <a:pPr lvl="1"/>
            <a:r>
              <a:rPr lang="en-US" b="1" dirty="0"/>
              <a:t>helmet: </a:t>
            </a:r>
            <a:r>
              <a:rPr lang="en-US" dirty="0"/>
              <a:t>helps ;you secure your Express apps by setting various HTTP headers.</a:t>
            </a:r>
            <a:endParaRPr lang="en-US" b="1" dirty="0"/>
          </a:p>
          <a:p>
            <a:pPr lvl="1"/>
            <a:r>
              <a:rPr lang="en-US" b="1" dirty="0" err="1"/>
              <a:t>multer</a:t>
            </a:r>
            <a:r>
              <a:rPr lang="en-US" b="1" dirty="0"/>
              <a:t>: </a:t>
            </a:r>
            <a:r>
              <a:rPr lang="en-US" dirty="0"/>
              <a:t>node.js middleware for handling multipart/form-data.</a:t>
            </a:r>
          </a:p>
        </p:txBody>
      </p:sp>
    </p:spTree>
    <p:extLst>
      <p:ext uri="{BB962C8B-B14F-4D97-AF65-F5344CB8AC3E}">
        <p14:creationId xmlns:p14="http://schemas.microsoft.com/office/powerpoint/2010/main" val="23432974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5FB52E9-2C85-47AC-93EF-597A1CF7A767}"/>
              </a:ext>
            </a:extLst>
          </p:cNvPr>
          <p:cNvSpPr>
            <a:spLocks noGrp="1"/>
          </p:cNvSpPr>
          <p:nvPr>
            <p:ph type="title"/>
          </p:nvPr>
        </p:nvSpPr>
        <p:spPr/>
        <p:txBody>
          <a:bodyPr/>
          <a:lstStyle/>
          <a:p>
            <a:r>
              <a:rPr lang="en-US" dirty="0"/>
              <a:t>Setup (4)</a:t>
            </a:r>
          </a:p>
        </p:txBody>
      </p:sp>
      <p:sp>
        <p:nvSpPr>
          <p:cNvPr id="7" name="Content Placeholder 6">
            <a:extLst>
              <a:ext uri="{FF2B5EF4-FFF2-40B4-BE49-F238E27FC236}">
                <a16:creationId xmlns:a16="http://schemas.microsoft.com/office/drawing/2014/main" id="{041F7C6B-0859-44EA-9047-532CF7273160}"/>
              </a:ext>
            </a:extLst>
          </p:cNvPr>
          <p:cNvSpPr>
            <a:spLocks noGrp="1"/>
          </p:cNvSpPr>
          <p:nvPr>
            <p:ph sz="quarter" idx="34"/>
          </p:nvPr>
        </p:nvSpPr>
        <p:spPr/>
        <p:txBody>
          <a:bodyPr/>
          <a:lstStyle/>
          <a:p>
            <a:pPr lvl="1"/>
            <a:r>
              <a:rPr lang="en-US" b="1" dirty="0"/>
              <a:t>cookie-parser:</a:t>
            </a:r>
            <a:r>
              <a:rPr lang="en-US" dirty="0"/>
              <a:t> parse Cookie header and populate </a:t>
            </a:r>
            <a:r>
              <a:rPr lang="en-US" dirty="0" err="1"/>
              <a:t>req.cookies</a:t>
            </a:r>
            <a:r>
              <a:rPr lang="en-US" dirty="0"/>
              <a:t> with an object keyed by the cookie names.</a:t>
            </a:r>
          </a:p>
          <a:p>
            <a:pPr lvl="1"/>
            <a:r>
              <a:rPr lang="en-US" b="1" dirty="0" err="1"/>
              <a:t>csurf</a:t>
            </a:r>
            <a:r>
              <a:rPr lang="en-US" b="1" dirty="0"/>
              <a:t>:</a:t>
            </a:r>
            <a:r>
              <a:rPr lang="en-US" dirty="0"/>
              <a:t> A middleware for CSRF token creation and validation.</a:t>
            </a:r>
          </a:p>
          <a:p>
            <a:pPr lvl="1"/>
            <a:r>
              <a:rPr lang="en-US" b="1" dirty="0" err="1"/>
              <a:t>ejs</a:t>
            </a:r>
            <a:r>
              <a:rPr lang="en-US" b="1" dirty="0"/>
              <a:t>: </a:t>
            </a:r>
            <a:r>
              <a:rPr lang="en-US" dirty="0"/>
              <a:t>JavaScript template, complies with Express view system</a:t>
            </a:r>
          </a:p>
          <a:p>
            <a:pPr lvl="1"/>
            <a:r>
              <a:rPr lang="en-US" b="1" dirty="0"/>
              <a:t>body-parser:</a:t>
            </a:r>
            <a:r>
              <a:rPr lang="en-US" dirty="0"/>
              <a:t> Node.js body parsing middleware</a:t>
            </a:r>
          </a:p>
          <a:p>
            <a:r>
              <a:rPr lang="en-US" dirty="0"/>
              <a:t>Run command line</a:t>
            </a:r>
          </a:p>
          <a:p>
            <a:endParaRPr lang="en-US" dirty="0"/>
          </a:p>
          <a:p>
            <a:r>
              <a:rPr lang="en-US" dirty="0"/>
              <a:t>Update </a:t>
            </a:r>
            <a:r>
              <a:rPr lang="en-US" b="1" dirty="0" err="1"/>
              <a:t>package.json</a:t>
            </a:r>
            <a:endParaRPr lang="en-US" b="1" dirty="0"/>
          </a:p>
        </p:txBody>
      </p:sp>
      <p:sp>
        <p:nvSpPr>
          <p:cNvPr id="2" name="Rectangle 1">
            <a:extLst>
              <a:ext uri="{FF2B5EF4-FFF2-40B4-BE49-F238E27FC236}">
                <a16:creationId xmlns:a16="http://schemas.microsoft.com/office/drawing/2014/main" id="{F9EC2C6C-17BF-4636-BAFC-99A07664BFEC}"/>
              </a:ext>
            </a:extLst>
          </p:cNvPr>
          <p:cNvSpPr>
            <a:spLocks noChangeArrowheads="1"/>
          </p:cNvSpPr>
          <p:nvPr/>
        </p:nvSpPr>
        <p:spPr bwMode="auto">
          <a:xfrm>
            <a:off x="1177636" y="3779256"/>
            <a:ext cx="9815945" cy="307777"/>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rgbClr val="F8F8F2"/>
                </a:solidFill>
                <a:effectLst/>
                <a:latin typeface="JetBrains Mono"/>
              </a:rPr>
              <a:t>npm</a:t>
            </a:r>
            <a:r>
              <a:rPr kumimoji="0" lang="en-US" altLang="en-US" sz="1400" b="0" i="0" u="none" strike="noStrike" cap="none" normalizeH="0" baseline="0" dirty="0">
                <a:ln>
                  <a:noFill/>
                </a:ln>
                <a:solidFill>
                  <a:srgbClr val="F8F8F2"/>
                </a:solidFill>
                <a:effectLst/>
                <a:latin typeface="JetBrains Mono"/>
              </a:rPr>
              <a:t> </a:t>
            </a:r>
            <a:r>
              <a:rPr kumimoji="0" lang="en-US" altLang="en-US" sz="1400" b="0" i="0" u="none" strike="noStrike" cap="none" normalizeH="0" baseline="0" dirty="0" err="1">
                <a:ln>
                  <a:noFill/>
                </a:ln>
                <a:solidFill>
                  <a:srgbClr val="F8F8F2"/>
                </a:solidFill>
                <a:effectLst/>
                <a:latin typeface="JetBrains Mono"/>
              </a:rPr>
              <a:t>i</a:t>
            </a:r>
            <a:r>
              <a:rPr kumimoji="0" lang="en-US" altLang="en-US" sz="1400" b="0" i="0" u="none" strike="noStrike" cap="none" normalizeH="0" baseline="0" dirty="0">
                <a:ln>
                  <a:noFill/>
                </a:ln>
                <a:solidFill>
                  <a:srgbClr val="F8F8F2"/>
                </a:solidFill>
                <a:effectLst/>
                <a:latin typeface="JetBrains Mono"/>
              </a:rPr>
              <a:t> -s express express-flash express-layout express-session express-validator helmet </a:t>
            </a:r>
            <a:r>
              <a:rPr kumimoji="0" lang="en-US" altLang="en-US" sz="1400" b="0" i="0" u="none" strike="noStrike" cap="none" normalizeH="0" baseline="0" dirty="0" err="1">
                <a:ln>
                  <a:noFill/>
                </a:ln>
                <a:solidFill>
                  <a:srgbClr val="F8F8F2"/>
                </a:solidFill>
                <a:effectLst/>
                <a:latin typeface="JetBrains Mono"/>
              </a:rPr>
              <a:t>multer</a:t>
            </a:r>
            <a:r>
              <a:rPr kumimoji="0" lang="en-US" altLang="en-US" sz="1400" b="0" i="0" u="none" strike="noStrike" cap="none" normalizeH="0" baseline="0" dirty="0">
                <a:ln>
                  <a:noFill/>
                </a:ln>
                <a:solidFill>
                  <a:srgbClr val="F8F8F2"/>
                </a:solidFill>
                <a:effectLst/>
                <a:latin typeface="JetBrains Mono"/>
              </a:rPr>
              <a:t> cookie-parser </a:t>
            </a:r>
            <a:r>
              <a:rPr kumimoji="0" lang="en-US" altLang="en-US" sz="1400" b="0" i="0" u="none" strike="noStrike" cap="none" normalizeH="0" baseline="0" dirty="0" err="1">
                <a:ln>
                  <a:noFill/>
                </a:ln>
                <a:solidFill>
                  <a:srgbClr val="F8F8F2"/>
                </a:solidFill>
                <a:effectLst/>
                <a:latin typeface="JetBrains Mono"/>
              </a:rPr>
              <a:t>csurf</a:t>
            </a:r>
            <a:r>
              <a:rPr kumimoji="0" lang="en-US" altLang="en-US" sz="1400" b="0" i="0" u="none" strike="noStrike" cap="none" normalizeH="0" baseline="0" dirty="0">
                <a:ln>
                  <a:noFill/>
                </a:ln>
                <a:solidFill>
                  <a:srgbClr val="F8F8F2"/>
                </a:solidFill>
                <a:effectLst/>
                <a:latin typeface="JetBrains Mono"/>
              </a:rPr>
              <a:t> </a:t>
            </a:r>
            <a:r>
              <a:rPr kumimoji="0" lang="en-US" altLang="en-US" sz="1400" b="0" i="0" u="none" strike="noStrike" cap="none" normalizeH="0" baseline="0" dirty="0" err="1">
                <a:ln>
                  <a:noFill/>
                </a:ln>
                <a:solidFill>
                  <a:srgbClr val="F8F8F2"/>
                </a:solidFill>
                <a:effectLst/>
                <a:latin typeface="JetBrains Mono"/>
              </a:rPr>
              <a:t>ejs</a:t>
            </a:r>
            <a:r>
              <a:rPr kumimoji="0" lang="en-US" altLang="en-US" sz="1400" b="0" i="0" u="none" strike="noStrike" cap="none" normalizeH="0" baseline="0" dirty="0">
                <a:ln>
                  <a:noFill/>
                </a:ln>
                <a:solidFill>
                  <a:srgbClr val="F8F8F2"/>
                </a:solidFill>
                <a:effectLst/>
                <a:latin typeface="JetBrains Mono"/>
              </a:rPr>
              <a:t> body-parser</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1FA33B56-7E48-482E-ACD2-631397E1D482}"/>
              </a:ext>
            </a:extLst>
          </p:cNvPr>
          <p:cNvSpPr>
            <a:spLocks noChangeArrowheads="1"/>
          </p:cNvSpPr>
          <p:nvPr/>
        </p:nvSpPr>
        <p:spPr bwMode="auto">
          <a:xfrm>
            <a:off x="1177637" y="4877219"/>
            <a:ext cx="9815944" cy="830997"/>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1FA8C"/>
                </a:solidFill>
                <a:effectLst/>
                <a:latin typeface="JetBrains Mono"/>
              </a:rPr>
              <a:t>"scripts"</a:t>
            </a:r>
            <a:r>
              <a:rPr kumimoji="0" lang="en-US" altLang="en-US" sz="1200" b="0" i="0" u="none" strike="noStrike" cap="none" normalizeH="0" baseline="0">
                <a:ln>
                  <a:noFill/>
                </a:ln>
                <a:solidFill>
                  <a:srgbClr val="F8F8F2"/>
                </a:solidFill>
                <a:effectLst/>
                <a:latin typeface="JetBrains Mono"/>
              </a:rPr>
              <a:t>: {</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1FA8C"/>
                </a:solidFill>
                <a:effectLst/>
                <a:latin typeface="JetBrains Mono"/>
              </a:rPr>
              <a:t>"test"</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1FA8C"/>
                </a:solidFill>
                <a:effectLst/>
                <a:latin typeface="JetBrains Mono"/>
              </a:rPr>
              <a:t>"echo </a:t>
            </a:r>
            <a:r>
              <a:rPr kumimoji="0" lang="en-US" altLang="en-US" sz="1200" b="0" i="0" u="none" strike="noStrike" cap="none" normalizeH="0" baseline="0">
                <a:ln>
                  <a:noFill/>
                </a:ln>
                <a:solidFill>
                  <a:srgbClr val="FFB86C"/>
                </a:solidFill>
                <a:effectLst/>
                <a:latin typeface="JetBrains Mono"/>
              </a:rPr>
              <a:t>\"</a:t>
            </a:r>
            <a:r>
              <a:rPr kumimoji="0" lang="en-US" altLang="en-US" sz="1200" b="0" i="0" u="none" strike="noStrike" cap="none" normalizeH="0" baseline="0">
                <a:ln>
                  <a:noFill/>
                </a:ln>
                <a:solidFill>
                  <a:srgbClr val="F1FA8C"/>
                </a:solidFill>
                <a:effectLst/>
                <a:latin typeface="JetBrains Mono"/>
              </a:rPr>
              <a:t>Error: no test specified</a:t>
            </a:r>
            <a:r>
              <a:rPr kumimoji="0" lang="en-US" altLang="en-US" sz="1200" b="0" i="0" u="none" strike="noStrike" cap="none" normalizeH="0" baseline="0">
                <a:ln>
                  <a:noFill/>
                </a:ln>
                <a:solidFill>
                  <a:srgbClr val="FFB86C"/>
                </a:solidFill>
                <a:effectLst/>
                <a:latin typeface="JetBrains Mono"/>
              </a:rPr>
              <a:t>\"</a:t>
            </a:r>
            <a:r>
              <a:rPr kumimoji="0" lang="en-US" altLang="en-US" sz="1200" b="0" i="0" u="none" strike="noStrike" cap="none" normalizeH="0" baseline="0">
                <a:ln>
                  <a:noFill/>
                </a:ln>
                <a:solidFill>
                  <a:srgbClr val="F1FA8C"/>
                </a:solidFill>
                <a:effectLst/>
                <a:latin typeface="JetBrains Mono"/>
              </a:rPr>
              <a:t> &amp;&amp; exit 1"</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1FA8C"/>
                </a:solidFill>
                <a:effectLst/>
                <a:latin typeface="JetBrains Mono"/>
              </a:rPr>
              <a:t>"start"</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1FA8C"/>
                </a:solidFill>
                <a:effectLst/>
                <a:latin typeface="JetBrains Mono"/>
              </a:rPr>
              <a:t>"nodemon index.js"</a:t>
            </a:r>
            <a:br>
              <a:rPr kumimoji="0" lang="en-US" altLang="en-US" sz="1200" b="0" i="0" u="none" strike="noStrike" cap="none" normalizeH="0" baseline="0">
                <a:ln>
                  <a:noFill/>
                </a:ln>
                <a:solidFill>
                  <a:srgbClr val="F1FA8C"/>
                </a:solidFill>
                <a:effectLst/>
                <a:latin typeface="JetBrains Mono"/>
              </a:rPr>
            </a:br>
            <a:r>
              <a:rPr kumimoji="0" lang="en-US" altLang="en-US" sz="1200" b="0" i="0" u="none" strike="noStrike" cap="none" normalizeH="0" baseline="0">
                <a:ln>
                  <a:noFill/>
                </a:ln>
                <a:solidFill>
                  <a:srgbClr val="F8F8F2"/>
                </a:solidFill>
                <a:effectLst/>
                <a:latin typeface="JetBrains Mono"/>
              </a:rPr>
              <a: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718282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5FB52E9-2C85-47AC-93EF-597A1CF7A767}"/>
              </a:ext>
            </a:extLst>
          </p:cNvPr>
          <p:cNvSpPr>
            <a:spLocks noGrp="1"/>
          </p:cNvSpPr>
          <p:nvPr>
            <p:ph type="title"/>
          </p:nvPr>
        </p:nvSpPr>
        <p:spPr/>
        <p:txBody>
          <a:bodyPr/>
          <a:lstStyle/>
          <a:p>
            <a:r>
              <a:rPr lang="en-US" dirty="0"/>
              <a:t>index.js</a:t>
            </a:r>
          </a:p>
        </p:txBody>
      </p:sp>
      <p:sp>
        <p:nvSpPr>
          <p:cNvPr id="7" name="Content Placeholder 6">
            <a:extLst>
              <a:ext uri="{FF2B5EF4-FFF2-40B4-BE49-F238E27FC236}">
                <a16:creationId xmlns:a16="http://schemas.microsoft.com/office/drawing/2014/main" id="{041F7C6B-0859-44EA-9047-532CF7273160}"/>
              </a:ext>
            </a:extLst>
          </p:cNvPr>
          <p:cNvSpPr>
            <a:spLocks noGrp="1"/>
          </p:cNvSpPr>
          <p:nvPr>
            <p:ph sz="quarter" idx="34"/>
          </p:nvPr>
        </p:nvSpPr>
        <p:spPr/>
        <p:txBody>
          <a:bodyPr/>
          <a:lstStyle/>
          <a:p>
            <a:r>
              <a:rPr lang="en-US" dirty="0"/>
              <a:t>Create </a:t>
            </a:r>
            <a:r>
              <a:rPr lang="en-US" b="1" dirty="0"/>
              <a:t>index.js</a:t>
            </a:r>
          </a:p>
          <a:p>
            <a:pPr lvl="1"/>
            <a:r>
              <a:rPr lang="en-US" dirty="0"/>
              <a:t>Require all modules we need</a:t>
            </a:r>
          </a:p>
          <a:p>
            <a:pPr lvl="1"/>
            <a:endParaRPr lang="en-US" dirty="0"/>
          </a:p>
          <a:p>
            <a:pPr lvl="1"/>
            <a:endParaRPr lang="en-US" dirty="0"/>
          </a:p>
          <a:p>
            <a:pPr lvl="1"/>
            <a:endParaRPr lang="en-US" dirty="0"/>
          </a:p>
          <a:p>
            <a:pPr lvl="1"/>
            <a:r>
              <a:rPr lang="en-US" dirty="0"/>
              <a:t>Set views and view engine for app (create folder </a:t>
            </a:r>
            <a:r>
              <a:rPr lang="en-US" b="1" dirty="0"/>
              <a:t>views</a:t>
            </a:r>
            <a:r>
              <a:rPr lang="en-US" dirty="0"/>
              <a:t>)</a:t>
            </a:r>
          </a:p>
          <a:p>
            <a:pPr lvl="1"/>
            <a:endParaRPr lang="en-US" dirty="0"/>
          </a:p>
          <a:p>
            <a:pPr lvl="1"/>
            <a:endParaRPr lang="en-US" dirty="0"/>
          </a:p>
          <a:p>
            <a:pPr lvl="1"/>
            <a:r>
              <a:rPr lang="en-US" dirty="0"/>
              <a:t>Create </a:t>
            </a:r>
            <a:r>
              <a:rPr lang="en-US" b="1" dirty="0"/>
              <a:t>middleware</a:t>
            </a:r>
            <a:r>
              <a:rPr lang="en-US" dirty="0"/>
              <a:t> for app</a:t>
            </a:r>
          </a:p>
          <a:p>
            <a:pPr lvl="1"/>
            <a:endParaRPr lang="en-US" dirty="0"/>
          </a:p>
        </p:txBody>
      </p:sp>
      <p:sp>
        <p:nvSpPr>
          <p:cNvPr id="8" name="Rectangle 3">
            <a:extLst>
              <a:ext uri="{FF2B5EF4-FFF2-40B4-BE49-F238E27FC236}">
                <a16:creationId xmlns:a16="http://schemas.microsoft.com/office/drawing/2014/main" id="{17284A89-F56B-4CA2-897F-0BF5991B426F}"/>
              </a:ext>
            </a:extLst>
          </p:cNvPr>
          <p:cNvSpPr>
            <a:spLocks noChangeArrowheads="1"/>
          </p:cNvSpPr>
          <p:nvPr/>
        </p:nvSpPr>
        <p:spPr bwMode="auto">
          <a:xfrm>
            <a:off x="1641764" y="3702432"/>
            <a:ext cx="5985164" cy="830997"/>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rgbClr val="6272A4"/>
                </a:solidFill>
                <a:effectLst/>
                <a:latin typeface="JetBrains Mono"/>
              </a:rPr>
              <a:t>// Set views as folder contain views</a:t>
            </a:r>
            <a:br>
              <a:rPr kumimoji="0" lang="en-US" altLang="en-US" sz="1200" b="0" i="1" u="none" strike="noStrike" cap="none" normalizeH="0" baseline="0" dirty="0">
                <a:ln>
                  <a:noFill/>
                </a:ln>
                <a:solidFill>
                  <a:srgbClr val="6272A4"/>
                </a:solidFill>
                <a:effectLst/>
                <a:latin typeface="JetBrains Mono"/>
              </a:rPr>
            </a:br>
            <a:r>
              <a:rPr kumimoji="0" lang="en-US" altLang="en-US" sz="1200" b="0" i="0" u="none" strike="noStrike" cap="none" normalizeH="0" baseline="0" dirty="0" err="1">
                <a:ln>
                  <a:noFill/>
                </a:ln>
                <a:solidFill>
                  <a:srgbClr val="F8F8F2"/>
                </a:solidFill>
                <a:effectLst/>
                <a:latin typeface="JetBrains Mono"/>
              </a:rPr>
              <a:t>app.</a:t>
            </a:r>
            <a:r>
              <a:rPr kumimoji="0" lang="en-US" altLang="en-US" sz="1200" b="0" i="0" u="none" strike="noStrike" cap="none" normalizeH="0" baseline="0" dirty="0" err="1">
                <a:ln>
                  <a:noFill/>
                </a:ln>
                <a:solidFill>
                  <a:srgbClr val="50FA7B"/>
                </a:solidFill>
                <a:effectLst/>
                <a:latin typeface="JetBrains Mono"/>
              </a:rPr>
              <a:t>set</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'views'</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err="1">
                <a:ln>
                  <a:noFill/>
                </a:ln>
                <a:solidFill>
                  <a:srgbClr val="F8F8F2"/>
                </a:solidFill>
                <a:effectLst/>
                <a:latin typeface="JetBrains Mono"/>
              </a:rPr>
              <a:t>path.</a:t>
            </a:r>
            <a:r>
              <a:rPr kumimoji="0" lang="en-US" altLang="en-US" sz="1200" b="0" i="0" u="none" strike="noStrike" cap="none" normalizeH="0" baseline="0" dirty="0" err="1">
                <a:ln>
                  <a:noFill/>
                </a:ln>
                <a:solidFill>
                  <a:srgbClr val="50FA7B"/>
                </a:solidFill>
                <a:effectLst/>
                <a:latin typeface="JetBrains Mono"/>
              </a:rPr>
              <a:t>join</a:t>
            </a:r>
            <a:r>
              <a:rPr kumimoji="0" lang="en-US" altLang="en-US" sz="1200" b="0" i="0" u="none" strike="noStrike" cap="none" normalizeH="0" baseline="0" dirty="0">
                <a:ln>
                  <a:noFill/>
                </a:ln>
                <a:solidFill>
                  <a:srgbClr val="F8F8F2"/>
                </a:solidFill>
                <a:effectLst/>
                <a:latin typeface="JetBrains Mono"/>
              </a:rPr>
              <a:t>(__</a:t>
            </a:r>
            <a:r>
              <a:rPr kumimoji="0" lang="en-US" altLang="en-US" sz="1200" b="0" i="0" u="none" strike="noStrike" cap="none" normalizeH="0" baseline="0" dirty="0" err="1">
                <a:ln>
                  <a:noFill/>
                </a:ln>
                <a:solidFill>
                  <a:srgbClr val="F8F8F2"/>
                </a:solidFill>
                <a:effectLst/>
                <a:latin typeface="JetBrains Mono"/>
              </a:rPr>
              <a:t>dirname</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1FA8C"/>
                </a:solidFill>
                <a:effectLst/>
                <a:latin typeface="JetBrains Mono"/>
              </a:rPr>
              <a:t>'views'</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1" u="none" strike="noStrike" cap="none" normalizeH="0" baseline="0" dirty="0">
                <a:ln>
                  <a:noFill/>
                </a:ln>
                <a:solidFill>
                  <a:srgbClr val="6272A4"/>
                </a:solidFill>
                <a:effectLst/>
                <a:latin typeface="JetBrains Mono"/>
              </a:rPr>
              <a:t>// Using </a:t>
            </a:r>
            <a:r>
              <a:rPr kumimoji="0" lang="en-US" altLang="en-US" sz="1200" b="0" i="1" u="none" strike="noStrike" cap="none" normalizeH="0" baseline="0" dirty="0" err="1">
                <a:ln>
                  <a:noFill/>
                </a:ln>
                <a:solidFill>
                  <a:srgbClr val="6272A4"/>
                </a:solidFill>
                <a:effectLst/>
                <a:latin typeface="JetBrains Mono"/>
              </a:rPr>
              <a:t>ejs</a:t>
            </a:r>
            <a:r>
              <a:rPr kumimoji="0" lang="en-US" altLang="en-US" sz="1200" b="0" i="1" u="none" strike="noStrike" cap="none" normalizeH="0" baseline="0" dirty="0">
                <a:ln>
                  <a:noFill/>
                </a:ln>
                <a:solidFill>
                  <a:srgbClr val="6272A4"/>
                </a:solidFill>
                <a:effectLst/>
                <a:latin typeface="JetBrains Mono"/>
              </a:rPr>
              <a:t> as view engine</a:t>
            </a:r>
            <a:br>
              <a:rPr kumimoji="0" lang="en-US" altLang="en-US" sz="1200" b="0" i="1" u="none" strike="noStrike" cap="none" normalizeH="0" baseline="0" dirty="0">
                <a:ln>
                  <a:noFill/>
                </a:ln>
                <a:solidFill>
                  <a:srgbClr val="6272A4"/>
                </a:solidFill>
                <a:effectLst/>
                <a:latin typeface="JetBrains Mono"/>
              </a:rPr>
            </a:br>
            <a:r>
              <a:rPr kumimoji="0" lang="en-US" altLang="en-US" sz="1200" b="0" i="0" u="none" strike="noStrike" cap="none" normalizeH="0" baseline="0" dirty="0" err="1">
                <a:ln>
                  <a:noFill/>
                </a:ln>
                <a:solidFill>
                  <a:srgbClr val="F8F8F2"/>
                </a:solidFill>
                <a:effectLst/>
                <a:latin typeface="JetBrains Mono"/>
              </a:rPr>
              <a:t>app.</a:t>
            </a:r>
            <a:r>
              <a:rPr kumimoji="0" lang="en-US" altLang="en-US" sz="1200" b="0" i="0" u="none" strike="noStrike" cap="none" normalizeH="0" baseline="0" dirty="0" err="1">
                <a:ln>
                  <a:noFill/>
                </a:ln>
                <a:solidFill>
                  <a:srgbClr val="50FA7B"/>
                </a:solidFill>
                <a:effectLst/>
                <a:latin typeface="JetBrains Mono"/>
              </a:rPr>
              <a:t>set</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'view engine'</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1FA8C"/>
                </a:solidFill>
                <a:effectLst/>
                <a:latin typeface="JetBrains Mono"/>
              </a:rPr>
              <a:t>'</a:t>
            </a:r>
            <a:r>
              <a:rPr kumimoji="0" lang="en-US" altLang="en-US" sz="1200" b="0" i="0" u="none" strike="noStrike" cap="none" normalizeH="0" baseline="0" dirty="0" err="1">
                <a:ln>
                  <a:noFill/>
                </a:ln>
                <a:solidFill>
                  <a:srgbClr val="F1FA8C"/>
                </a:solidFill>
                <a:effectLst/>
                <a:latin typeface="JetBrains Mono"/>
              </a:rPr>
              <a:t>ejs</a:t>
            </a:r>
            <a:r>
              <a:rPr kumimoji="0" lang="en-US" altLang="en-US" sz="1200" b="0" i="0" u="none" strike="noStrike" cap="none" normalizeH="0" baseline="0" dirty="0">
                <a:ln>
                  <a:noFill/>
                </a:ln>
                <a:solidFill>
                  <a:srgbClr val="F1FA8C"/>
                </a:solidFill>
                <a:effectLst/>
                <a:latin typeface="JetBrains Mono"/>
              </a:rPr>
              <a:t>'</a:t>
            </a:r>
            <a:r>
              <a:rPr kumimoji="0" lang="en-US" altLang="en-US" sz="1200" b="0" i="0" u="none" strike="noStrike" cap="none" normalizeH="0" baseline="0" dirty="0">
                <a:ln>
                  <a:noFill/>
                </a:ln>
                <a:solidFill>
                  <a:srgbClr val="F8F8F2"/>
                </a:solidFill>
                <a:effectLst/>
                <a:latin typeface="JetBrains Mono"/>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1AA382E8-A71A-4292-BC31-18F54924B9D6}"/>
              </a:ext>
            </a:extLst>
          </p:cNvPr>
          <p:cNvSpPr>
            <a:spLocks noChangeArrowheads="1"/>
          </p:cNvSpPr>
          <p:nvPr/>
        </p:nvSpPr>
        <p:spPr bwMode="auto">
          <a:xfrm>
            <a:off x="1641764" y="4917711"/>
            <a:ext cx="5985164" cy="1223412"/>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a:ln>
                  <a:noFill/>
                </a:ln>
                <a:solidFill>
                  <a:srgbClr val="FF79C6"/>
                </a:solidFill>
                <a:effectLst/>
                <a:latin typeface="JetBrains Mono"/>
              </a:rPr>
              <a:t>const </a:t>
            </a:r>
            <a:r>
              <a:rPr kumimoji="0" lang="en-US" altLang="en-US" sz="1050" b="0" i="0" u="none" strike="noStrike" cap="none" normalizeH="0" baseline="0">
                <a:ln>
                  <a:noFill/>
                </a:ln>
                <a:solidFill>
                  <a:srgbClr val="F8F8F2"/>
                </a:solidFill>
                <a:effectLst/>
                <a:latin typeface="JetBrains Mono"/>
              </a:rPr>
              <a:t>middlewares </a:t>
            </a:r>
            <a:r>
              <a:rPr kumimoji="0" lang="en-US" altLang="en-US" sz="1050" b="0" i="0" u="none" strike="noStrike" cap="none" normalizeH="0" baseline="0">
                <a:ln>
                  <a:noFill/>
                </a:ln>
                <a:solidFill>
                  <a:srgbClr val="FF79C6"/>
                </a:solidFill>
                <a:effectLst/>
                <a:latin typeface="JetBrains Mono"/>
              </a:rPr>
              <a:t>= </a:t>
            </a:r>
            <a:r>
              <a:rPr kumimoji="0" lang="en-US" altLang="en-US" sz="1050" b="0" i="0" u="none" strike="noStrike" cap="none" normalizeH="0" baseline="0">
                <a:ln>
                  <a:noFill/>
                </a:ln>
                <a:solidFill>
                  <a:srgbClr val="F8F8F2"/>
                </a:solidFill>
                <a:effectLst/>
                <a:latin typeface="JetBrains Mono"/>
              </a:rPr>
              <a:t>[</a:t>
            </a:r>
            <a:br>
              <a:rPr kumimoji="0" lang="en-US" altLang="en-US" sz="1050" b="0" i="0" u="none" strike="noStrike" cap="none" normalizeH="0" baseline="0">
                <a:ln>
                  <a:noFill/>
                </a:ln>
                <a:solidFill>
                  <a:srgbClr val="F8F8F2"/>
                </a:solidFill>
                <a:effectLst/>
                <a:latin typeface="JetBrains Mono"/>
              </a:rPr>
            </a:br>
            <a:r>
              <a:rPr kumimoji="0" lang="en-US" altLang="en-US" sz="1050" b="0" i="0" u="none" strike="noStrike" cap="none" normalizeH="0" baseline="0">
                <a:ln>
                  <a:noFill/>
                </a:ln>
                <a:solidFill>
                  <a:srgbClr val="F8F8F2"/>
                </a:solidFill>
                <a:effectLst/>
                <a:latin typeface="JetBrains Mono"/>
              </a:rPr>
              <a:t>    </a:t>
            </a:r>
            <a:r>
              <a:rPr kumimoji="0" lang="en-US" altLang="en-US" sz="1050" b="0" i="1" u="none" strike="noStrike" cap="none" normalizeH="0" baseline="0">
                <a:ln>
                  <a:noFill/>
                </a:ln>
                <a:solidFill>
                  <a:srgbClr val="6272A4"/>
                </a:solidFill>
                <a:effectLst/>
                <a:latin typeface="JetBrains Mono"/>
              </a:rPr>
              <a:t>// Using layout of express layout</a:t>
            </a:r>
            <a:br>
              <a:rPr kumimoji="0" lang="en-US" altLang="en-US" sz="1050" b="0" i="1" u="none" strike="noStrike" cap="none" normalizeH="0" baseline="0">
                <a:ln>
                  <a:noFill/>
                </a:ln>
                <a:solidFill>
                  <a:srgbClr val="6272A4"/>
                </a:solidFill>
                <a:effectLst/>
                <a:latin typeface="JetBrains Mono"/>
              </a:rPr>
            </a:br>
            <a:r>
              <a:rPr kumimoji="0" lang="en-US" altLang="en-US" sz="1050" b="0" i="1" u="none" strike="noStrike" cap="none" normalizeH="0" baseline="0">
                <a:ln>
                  <a:noFill/>
                </a:ln>
                <a:solidFill>
                  <a:srgbClr val="6272A4"/>
                </a:solidFill>
                <a:effectLst/>
                <a:latin typeface="JetBrains Mono"/>
              </a:rPr>
              <a:t>    </a:t>
            </a:r>
            <a:r>
              <a:rPr kumimoji="0" lang="en-US" altLang="en-US" sz="1050" b="0" i="1" u="none" strike="noStrike" cap="none" normalizeH="0" baseline="0">
                <a:ln>
                  <a:noFill/>
                </a:ln>
                <a:solidFill>
                  <a:srgbClr val="8BE9FD"/>
                </a:solidFill>
                <a:effectLst/>
                <a:latin typeface="JetBrains Mono"/>
              </a:rPr>
              <a:t>layout</a:t>
            </a:r>
            <a:r>
              <a:rPr kumimoji="0" lang="en-US" altLang="en-US" sz="1050" b="0" i="0" u="none" strike="noStrike" cap="none" normalizeH="0" baseline="0">
                <a:ln>
                  <a:noFill/>
                </a:ln>
                <a:solidFill>
                  <a:srgbClr val="F8F8F2"/>
                </a:solidFill>
                <a:effectLst/>
                <a:latin typeface="JetBrains Mono"/>
              </a:rPr>
              <a:t>(),</a:t>
            </a:r>
            <a:br>
              <a:rPr kumimoji="0" lang="en-US" altLang="en-US" sz="1050" b="0" i="0" u="none" strike="noStrike" cap="none" normalizeH="0" baseline="0">
                <a:ln>
                  <a:noFill/>
                </a:ln>
                <a:solidFill>
                  <a:srgbClr val="F8F8F2"/>
                </a:solidFill>
                <a:effectLst/>
                <a:latin typeface="JetBrains Mono"/>
              </a:rPr>
            </a:br>
            <a:r>
              <a:rPr kumimoji="0" lang="en-US" altLang="en-US" sz="1050" b="0" i="0" u="none" strike="noStrike" cap="none" normalizeH="0" baseline="0">
                <a:ln>
                  <a:noFill/>
                </a:ln>
                <a:solidFill>
                  <a:srgbClr val="F8F8F2"/>
                </a:solidFill>
                <a:effectLst/>
                <a:latin typeface="JetBrains Mono"/>
              </a:rPr>
              <a:t>    </a:t>
            </a:r>
            <a:r>
              <a:rPr kumimoji="0" lang="en-US" altLang="en-US" sz="1050" b="0" i="1" u="none" strike="noStrike" cap="none" normalizeH="0" baseline="0">
                <a:ln>
                  <a:noFill/>
                </a:ln>
                <a:solidFill>
                  <a:srgbClr val="6272A4"/>
                </a:solidFill>
                <a:effectLst/>
                <a:latin typeface="JetBrains Mono"/>
              </a:rPr>
              <a:t>// Set public as static folder</a:t>
            </a:r>
            <a:br>
              <a:rPr kumimoji="0" lang="en-US" altLang="en-US" sz="1050" b="0" i="1" u="none" strike="noStrike" cap="none" normalizeH="0" baseline="0">
                <a:ln>
                  <a:noFill/>
                </a:ln>
                <a:solidFill>
                  <a:srgbClr val="6272A4"/>
                </a:solidFill>
                <a:effectLst/>
                <a:latin typeface="JetBrains Mono"/>
              </a:rPr>
            </a:br>
            <a:r>
              <a:rPr kumimoji="0" lang="en-US" altLang="en-US" sz="1050" b="0" i="1" u="none" strike="noStrike" cap="none" normalizeH="0" baseline="0">
                <a:ln>
                  <a:noFill/>
                </a:ln>
                <a:solidFill>
                  <a:srgbClr val="6272A4"/>
                </a:solidFill>
                <a:effectLst/>
                <a:latin typeface="JetBrains Mono"/>
              </a:rPr>
              <a:t>    </a:t>
            </a:r>
            <a:r>
              <a:rPr kumimoji="0" lang="en-US" altLang="en-US" sz="1050" b="0" i="1" u="none" strike="noStrike" cap="none" normalizeH="0" baseline="0">
                <a:ln>
                  <a:noFill/>
                </a:ln>
                <a:solidFill>
                  <a:srgbClr val="8BE9FD"/>
                </a:solidFill>
                <a:effectLst/>
                <a:latin typeface="JetBrains Mono"/>
              </a:rPr>
              <a:t>express</a:t>
            </a:r>
            <a:r>
              <a:rPr kumimoji="0" lang="en-US" altLang="en-US" sz="1050" b="0" i="0" u="none" strike="noStrike" cap="none" normalizeH="0" baseline="0">
                <a:ln>
                  <a:noFill/>
                </a:ln>
                <a:solidFill>
                  <a:srgbClr val="F8F8F2"/>
                </a:solidFill>
                <a:effectLst/>
                <a:latin typeface="JetBrains Mono"/>
              </a:rPr>
              <a:t>.static(path.</a:t>
            </a:r>
            <a:r>
              <a:rPr kumimoji="0" lang="en-US" altLang="en-US" sz="1050" b="0" i="0" u="none" strike="noStrike" cap="none" normalizeH="0" baseline="0">
                <a:ln>
                  <a:noFill/>
                </a:ln>
                <a:solidFill>
                  <a:srgbClr val="50FA7B"/>
                </a:solidFill>
                <a:effectLst/>
                <a:latin typeface="JetBrains Mono"/>
              </a:rPr>
              <a:t>join</a:t>
            </a:r>
            <a:r>
              <a:rPr kumimoji="0" lang="en-US" altLang="en-US" sz="1050" b="0" i="0" u="none" strike="noStrike" cap="none" normalizeH="0" baseline="0">
                <a:ln>
                  <a:noFill/>
                </a:ln>
                <a:solidFill>
                  <a:srgbClr val="F8F8F2"/>
                </a:solidFill>
                <a:effectLst/>
                <a:latin typeface="JetBrains Mono"/>
              </a:rPr>
              <a:t>(__dirname, </a:t>
            </a:r>
            <a:r>
              <a:rPr kumimoji="0" lang="en-US" altLang="en-US" sz="1050" b="0" i="0" u="none" strike="noStrike" cap="none" normalizeH="0" baseline="0">
                <a:ln>
                  <a:noFill/>
                </a:ln>
                <a:solidFill>
                  <a:srgbClr val="F1FA8C"/>
                </a:solidFill>
                <a:effectLst/>
                <a:latin typeface="JetBrains Mono"/>
              </a:rPr>
              <a:t>'public'</a:t>
            </a:r>
            <a:r>
              <a:rPr kumimoji="0" lang="en-US" altLang="en-US" sz="1050" b="0" i="0" u="none" strike="noStrike" cap="none" normalizeH="0" baseline="0">
                <a:ln>
                  <a:noFill/>
                </a:ln>
                <a:solidFill>
                  <a:srgbClr val="F8F8F2"/>
                </a:solidFill>
                <a:effectLst/>
                <a:latin typeface="JetBrains Mono"/>
              </a:rPr>
              <a:t>))</a:t>
            </a:r>
            <a:br>
              <a:rPr kumimoji="0" lang="en-US" altLang="en-US" sz="1050" b="0" i="0" u="none" strike="noStrike" cap="none" normalizeH="0" baseline="0">
                <a:ln>
                  <a:noFill/>
                </a:ln>
                <a:solidFill>
                  <a:srgbClr val="F8F8F2"/>
                </a:solidFill>
                <a:effectLst/>
                <a:latin typeface="JetBrains Mono"/>
              </a:rPr>
            </a:br>
            <a:r>
              <a:rPr kumimoji="0" lang="en-US" altLang="en-US" sz="1050" b="0" i="0" u="none" strike="noStrike" cap="none" normalizeH="0" baseline="0">
                <a:ln>
                  <a:noFill/>
                </a:ln>
                <a:solidFill>
                  <a:srgbClr val="F8F8F2"/>
                </a:solidFill>
                <a:effectLst/>
                <a:latin typeface="JetBrains Mono"/>
              </a:rPr>
              <a:t>]</a:t>
            </a:r>
            <a:br>
              <a:rPr kumimoji="0" lang="en-US" altLang="en-US" sz="1050" b="0" i="0" u="none" strike="noStrike" cap="none" normalizeH="0" baseline="0">
                <a:ln>
                  <a:noFill/>
                </a:ln>
                <a:solidFill>
                  <a:srgbClr val="F8F8F2"/>
                </a:solidFill>
                <a:effectLst/>
                <a:latin typeface="JetBrains Mono"/>
              </a:rPr>
            </a:br>
            <a:r>
              <a:rPr kumimoji="0" lang="en-US" altLang="en-US" sz="1050" b="0" i="0" u="none" strike="noStrike" cap="none" normalizeH="0" baseline="0">
                <a:ln>
                  <a:noFill/>
                </a:ln>
                <a:solidFill>
                  <a:srgbClr val="F8F8F2"/>
                </a:solidFill>
                <a:effectLst/>
                <a:latin typeface="JetBrains Mono"/>
              </a:rPr>
              <a:t>app.</a:t>
            </a:r>
            <a:r>
              <a:rPr kumimoji="0" lang="en-US" altLang="en-US" sz="1050" b="0" i="0" u="none" strike="noStrike" cap="none" normalizeH="0" baseline="0">
                <a:ln>
                  <a:noFill/>
                </a:ln>
                <a:solidFill>
                  <a:srgbClr val="50FA7B"/>
                </a:solidFill>
                <a:effectLst/>
                <a:latin typeface="JetBrains Mono"/>
              </a:rPr>
              <a:t>use</a:t>
            </a:r>
            <a:r>
              <a:rPr kumimoji="0" lang="en-US" altLang="en-US" sz="1050" b="0" i="0" u="none" strike="noStrike" cap="none" normalizeH="0" baseline="0">
                <a:ln>
                  <a:noFill/>
                </a:ln>
                <a:solidFill>
                  <a:srgbClr val="F8F8F2"/>
                </a:solidFill>
                <a:effectLst/>
                <a:latin typeface="JetBrains Mono"/>
              </a:rPr>
              <a:t>(middlewares)</a:t>
            </a:r>
            <a:endParaRPr kumimoji="0" lang="en-US" altLang="en-US" sz="2400" b="0" i="0" u="none" strike="noStrike" cap="none" normalizeH="0" baseline="0">
              <a:ln>
                <a:noFill/>
              </a:ln>
              <a:solidFill>
                <a:schemeClr val="tx1"/>
              </a:solidFill>
              <a:effectLst/>
              <a:latin typeface="Arial" panose="020B0604020202020204" pitchFamily="34" charset="0"/>
            </a:endParaRPr>
          </a:p>
        </p:txBody>
      </p:sp>
      <p:sp>
        <p:nvSpPr>
          <p:cNvPr id="10" name="Rectangle 5">
            <a:extLst>
              <a:ext uri="{FF2B5EF4-FFF2-40B4-BE49-F238E27FC236}">
                <a16:creationId xmlns:a16="http://schemas.microsoft.com/office/drawing/2014/main" id="{B0A6E47D-9500-4337-A4E8-5E7162952F3E}"/>
              </a:ext>
            </a:extLst>
          </p:cNvPr>
          <p:cNvSpPr>
            <a:spLocks noChangeArrowheads="1"/>
          </p:cNvSpPr>
          <p:nvPr/>
        </p:nvSpPr>
        <p:spPr bwMode="auto">
          <a:xfrm>
            <a:off x="1641764" y="2167116"/>
            <a:ext cx="5985164" cy="1200329"/>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FF79C6"/>
                </a:solidFill>
                <a:effectLst/>
                <a:latin typeface="JetBrains Mono"/>
              </a:rPr>
              <a:t>const </a:t>
            </a:r>
            <a:r>
              <a:rPr kumimoji="0" lang="en-US" altLang="en-US" sz="900" b="0" i="0" u="none" strike="noStrike" cap="none" normalizeH="0" baseline="0">
                <a:ln>
                  <a:noFill/>
                </a:ln>
                <a:solidFill>
                  <a:srgbClr val="F8F8F2"/>
                </a:solidFill>
                <a:effectLst/>
                <a:latin typeface="JetBrains Mono"/>
              </a:rPr>
              <a:t>path </a:t>
            </a:r>
            <a:r>
              <a:rPr kumimoji="0" lang="en-US" altLang="en-US" sz="900" b="0" i="0" u="none" strike="noStrike" cap="none" normalizeH="0" baseline="0">
                <a:ln>
                  <a:noFill/>
                </a:ln>
                <a:solidFill>
                  <a:srgbClr val="FF79C6"/>
                </a:solidFill>
                <a:effectLst/>
                <a:latin typeface="JetBrains Mono"/>
              </a:rPr>
              <a:t>= require</a:t>
            </a:r>
            <a:r>
              <a:rPr kumimoji="0" lang="en-US" altLang="en-US" sz="900" b="0" i="0" u="none" strike="noStrike" cap="none" normalizeH="0" baseline="0">
                <a:ln>
                  <a:noFill/>
                </a:ln>
                <a:solidFill>
                  <a:srgbClr val="F8F8F2"/>
                </a:solidFill>
                <a:effectLst/>
                <a:latin typeface="JetBrains Mono"/>
              </a:rPr>
              <a:t>(</a:t>
            </a:r>
            <a:r>
              <a:rPr kumimoji="0" lang="en-US" altLang="en-US" sz="900" b="0" i="0" u="none" strike="noStrike" cap="none" normalizeH="0" baseline="0">
                <a:ln>
                  <a:noFill/>
                </a:ln>
                <a:solidFill>
                  <a:srgbClr val="F1FA8C"/>
                </a:solidFill>
                <a:effectLst/>
                <a:latin typeface="JetBrains Mono"/>
              </a:rPr>
              <a:t>'path'</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F79C6"/>
                </a:solidFill>
                <a:effectLst/>
                <a:latin typeface="JetBrains Mono"/>
              </a:rPr>
              <a:t>const </a:t>
            </a:r>
            <a:r>
              <a:rPr kumimoji="0" lang="en-US" altLang="en-US" sz="900" b="0" i="1" u="none" strike="noStrike" cap="none" normalizeH="0" baseline="0">
                <a:ln>
                  <a:noFill/>
                </a:ln>
                <a:solidFill>
                  <a:srgbClr val="8BE9FD"/>
                </a:solidFill>
                <a:effectLst/>
                <a:latin typeface="JetBrains Mono"/>
              </a:rPr>
              <a:t>express </a:t>
            </a:r>
            <a:r>
              <a:rPr kumimoji="0" lang="en-US" altLang="en-US" sz="900" b="0" i="0" u="none" strike="noStrike" cap="none" normalizeH="0" baseline="0">
                <a:ln>
                  <a:noFill/>
                </a:ln>
                <a:solidFill>
                  <a:srgbClr val="FF79C6"/>
                </a:solidFill>
                <a:effectLst/>
                <a:latin typeface="JetBrains Mono"/>
              </a:rPr>
              <a:t>= require</a:t>
            </a:r>
            <a:r>
              <a:rPr kumimoji="0" lang="en-US" altLang="en-US" sz="900" b="0" i="0" u="none" strike="noStrike" cap="none" normalizeH="0" baseline="0">
                <a:ln>
                  <a:noFill/>
                </a:ln>
                <a:solidFill>
                  <a:srgbClr val="F8F8F2"/>
                </a:solidFill>
                <a:effectLst/>
                <a:latin typeface="JetBrains Mono"/>
              </a:rPr>
              <a:t>(</a:t>
            </a:r>
            <a:r>
              <a:rPr kumimoji="0" lang="en-US" altLang="en-US" sz="900" b="0" i="0" u="none" strike="noStrike" cap="none" normalizeH="0" baseline="0">
                <a:ln>
                  <a:noFill/>
                </a:ln>
                <a:solidFill>
                  <a:srgbClr val="F1FA8C"/>
                </a:solidFill>
                <a:effectLst/>
                <a:latin typeface="JetBrains Mono"/>
              </a:rPr>
              <a:t>'express'</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F79C6"/>
                </a:solidFill>
                <a:effectLst/>
                <a:latin typeface="JetBrains Mono"/>
              </a:rPr>
              <a:t>const </a:t>
            </a:r>
            <a:r>
              <a:rPr kumimoji="0" lang="en-US" altLang="en-US" sz="900" b="0" i="1" u="none" strike="noStrike" cap="none" normalizeH="0" baseline="0">
                <a:ln>
                  <a:noFill/>
                </a:ln>
                <a:solidFill>
                  <a:srgbClr val="8BE9FD"/>
                </a:solidFill>
                <a:effectLst/>
                <a:latin typeface="JetBrains Mono"/>
              </a:rPr>
              <a:t>layout </a:t>
            </a:r>
            <a:r>
              <a:rPr kumimoji="0" lang="en-US" altLang="en-US" sz="900" b="0" i="0" u="none" strike="noStrike" cap="none" normalizeH="0" baseline="0">
                <a:ln>
                  <a:noFill/>
                </a:ln>
                <a:solidFill>
                  <a:srgbClr val="FF79C6"/>
                </a:solidFill>
                <a:effectLst/>
                <a:latin typeface="JetBrains Mono"/>
              </a:rPr>
              <a:t>= require</a:t>
            </a:r>
            <a:r>
              <a:rPr kumimoji="0" lang="en-US" altLang="en-US" sz="900" b="0" i="0" u="none" strike="noStrike" cap="none" normalizeH="0" baseline="0">
                <a:ln>
                  <a:noFill/>
                </a:ln>
                <a:solidFill>
                  <a:srgbClr val="F8F8F2"/>
                </a:solidFill>
                <a:effectLst/>
                <a:latin typeface="JetBrains Mono"/>
              </a:rPr>
              <a:t>(</a:t>
            </a:r>
            <a:r>
              <a:rPr kumimoji="0" lang="en-US" altLang="en-US" sz="900" b="0" i="0" u="none" strike="noStrike" cap="none" normalizeH="0" baseline="0">
                <a:ln>
                  <a:noFill/>
                </a:ln>
                <a:solidFill>
                  <a:srgbClr val="F1FA8C"/>
                </a:solidFill>
                <a:effectLst/>
                <a:latin typeface="JetBrains Mono"/>
              </a:rPr>
              <a:t>'express-layout'</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br>
              <a:rPr kumimoji="0" lang="en-US" altLang="en-US" sz="900" b="0" i="0" u="none" strike="noStrike" cap="none" normalizeH="0" baseline="0">
                <a:ln>
                  <a:noFill/>
                </a:ln>
                <a:solidFill>
                  <a:srgbClr val="F8F8F2"/>
                </a:solidFill>
                <a:effectLst/>
                <a:latin typeface="JetBrains Mono"/>
              </a:rPr>
            </a:br>
            <a:r>
              <a:rPr kumimoji="0" lang="en-US" altLang="en-US" sz="900" b="0" i="1" u="none" strike="noStrike" cap="none" normalizeH="0" baseline="0">
                <a:ln>
                  <a:noFill/>
                </a:ln>
                <a:solidFill>
                  <a:srgbClr val="6272A4"/>
                </a:solidFill>
                <a:effectLst/>
                <a:latin typeface="JetBrains Mono"/>
              </a:rPr>
              <a:t>// Build routes for app</a:t>
            </a:r>
            <a:br>
              <a:rPr kumimoji="0" lang="en-US" altLang="en-US" sz="900" b="0" i="1" u="none" strike="noStrike" cap="none" normalizeH="0" baseline="0">
                <a:ln>
                  <a:noFill/>
                </a:ln>
                <a:solidFill>
                  <a:srgbClr val="6272A4"/>
                </a:solidFill>
                <a:effectLst/>
                <a:latin typeface="JetBrains Mono"/>
              </a:rPr>
            </a:br>
            <a:r>
              <a:rPr kumimoji="0" lang="en-US" altLang="en-US" sz="900" b="0" i="0" u="none" strike="noStrike" cap="none" normalizeH="0" baseline="0">
                <a:ln>
                  <a:noFill/>
                </a:ln>
                <a:solidFill>
                  <a:srgbClr val="FF79C6"/>
                </a:solidFill>
                <a:effectLst/>
                <a:latin typeface="JetBrains Mono"/>
              </a:rPr>
              <a:t>const </a:t>
            </a:r>
            <a:r>
              <a:rPr kumimoji="0" lang="en-US" altLang="en-US" sz="900" b="0" i="0" u="none" strike="noStrike" cap="none" normalizeH="0" baseline="0">
                <a:ln>
                  <a:noFill/>
                </a:ln>
                <a:solidFill>
                  <a:srgbClr val="F8F8F2"/>
                </a:solidFill>
                <a:effectLst/>
                <a:latin typeface="JetBrains Mono"/>
              </a:rPr>
              <a:t>routes </a:t>
            </a:r>
            <a:r>
              <a:rPr kumimoji="0" lang="en-US" altLang="en-US" sz="900" b="0" i="0" u="none" strike="noStrike" cap="none" normalizeH="0" baseline="0">
                <a:ln>
                  <a:noFill/>
                </a:ln>
                <a:solidFill>
                  <a:srgbClr val="FF79C6"/>
                </a:solidFill>
                <a:effectLst/>
                <a:latin typeface="JetBrains Mono"/>
              </a:rPr>
              <a:t>= require</a:t>
            </a:r>
            <a:r>
              <a:rPr kumimoji="0" lang="en-US" altLang="en-US" sz="900" b="0" i="0" u="none" strike="noStrike" cap="none" normalizeH="0" baseline="0">
                <a:ln>
                  <a:noFill/>
                </a:ln>
                <a:solidFill>
                  <a:srgbClr val="F8F8F2"/>
                </a:solidFill>
                <a:effectLst/>
                <a:latin typeface="JetBrains Mono"/>
              </a:rPr>
              <a:t>(</a:t>
            </a:r>
            <a:r>
              <a:rPr kumimoji="0" lang="en-US" altLang="en-US" sz="900" b="0" i="0" u="none" strike="noStrike" cap="none" normalizeH="0" baseline="0">
                <a:ln>
                  <a:noFill/>
                </a:ln>
                <a:solidFill>
                  <a:srgbClr val="F1FA8C"/>
                </a:solidFill>
                <a:effectLst/>
                <a:latin typeface="JetBrains Mono"/>
              </a:rPr>
              <a:t>'./routes'</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1" u="none" strike="noStrike" cap="none" normalizeH="0" baseline="0">
                <a:ln>
                  <a:noFill/>
                </a:ln>
                <a:solidFill>
                  <a:srgbClr val="6272A4"/>
                </a:solidFill>
                <a:effectLst/>
                <a:latin typeface="JetBrains Mono"/>
              </a:rPr>
              <a:t>// Start app with express framework</a:t>
            </a:r>
            <a:br>
              <a:rPr kumimoji="0" lang="en-US" altLang="en-US" sz="900" b="0" i="1" u="none" strike="noStrike" cap="none" normalizeH="0" baseline="0">
                <a:ln>
                  <a:noFill/>
                </a:ln>
                <a:solidFill>
                  <a:srgbClr val="6272A4"/>
                </a:solidFill>
                <a:effectLst/>
                <a:latin typeface="JetBrains Mono"/>
              </a:rPr>
            </a:br>
            <a:r>
              <a:rPr kumimoji="0" lang="en-US" altLang="en-US" sz="900" b="0" i="0" u="none" strike="noStrike" cap="none" normalizeH="0" baseline="0">
                <a:ln>
                  <a:noFill/>
                </a:ln>
                <a:solidFill>
                  <a:srgbClr val="FF79C6"/>
                </a:solidFill>
                <a:effectLst/>
                <a:latin typeface="JetBrains Mono"/>
              </a:rPr>
              <a:t>const </a:t>
            </a:r>
            <a:r>
              <a:rPr kumimoji="0" lang="en-US" altLang="en-US" sz="900" b="0" i="0" u="none" strike="noStrike" cap="none" normalizeH="0" baseline="0">
                <a:ln>
                  <a:noFill/>
                </a:ln>
                <a:solidFill>
                  <a:srgbClr val="F8F8F2"/>
                </a:solidFill>
                <a:effectLst/>
                <a:latin typeface="JetBrains Mono"/>
              </a:rPr>
              <a:t>app </a:t>
            </a:r>
            <a:r>
              <a:rPr kumimoji="0" lang="en-US" altLang="en-US" sz="900" b="0" i="0" u="none" strike="noStrike" cap="none" normalizeH="0" baseline="0">
                <a:ln>
                  <a:noFill/>
                </a:ln>
                <a:solidFill>
                  <a:srgbClr val="FF79C6"/>
                </a:solidFill>
                <a:effectLst/>
                <a:latin typeface="JetBrains Mono"/>
              </a:rPr>
              <a:t>= </a:t>
            </a:r>
            <a:r>
              <a:rPr kumimoji="0" lang="en-US" altLang="en-US" sz="900" b="0" i="1" u="none" strike="noStrike" cap="none" normalizeH="0" baseline="0">
                <a:ln>
                  <a:noFill/>
                </a:ln>
                <a:solidFill>
                  <a:srgbClr val="8BE9FD"/>
                </a:solidFill>
                <a:effectLst/>
                <a:latin typeface="JetBrains Mono"/>
              </a:rPr>
              <a:t>express</a:t>
            </a:r>
            <a:r>
              <a:rPr kumimoji="0" lang="en-US" altLang="en-US" sz="900" b="0" i="0" u="none" strike="noStrike" cap="none" normalizeH="0" baseline="0">
                <a:ln>
                  <a:noFill/>
                </a:ln>
                <a:solidFill>
                  <a:srgbClr val="F8F8F2"/>
                </a:solidFill>
                <a:effectLst/>
                <a:latin typeface="JetBrains Mono"/>
              </a:rPr>
              <a:t>()</a:t>
            </a:r>
            <a:endParaRPr kumimoji="0" lang="en-US" altLang="en-US"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479363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5FB52E9-2C85-47AC-93EF-597A1CF7A767}"/>
              </a:ext>
            </a:extLst>
          </p:cNvPr>
          <p:cNvSpPr>
            <a:spLocks noGrp="1"/>
          </p:cNvSpPr>
          <p:nvPr>
            <p:ph type="title"/>
          </p:nvPr>
        </p:nvSpPr>
        <p:spPr/>
        <p:txBody>
          <a:bodyPr/>
          <a:lstStyle/>
          <a:p>
            <a:r>
              <a:rPr lang="en-US" dirty="0"/>
              <a:t>index.js (2)</a:t>
            </a:r>
          </a:p>
        </p:txBody>
      </p:sp>
      <p:sp>
        <p:nvSpPr>
          <p:cNvPr id="7" name="Content Placeholder 6">
            <a:extLst>
              <a:ext uri="{FF2B5EF4-FFF2-40B4-BE49-F238E27FC236}">
                <a16:creationId xmlns:a16="http://schemas.microsoft.com/office/drawing/2014/main" id="{041F7C6B-0859-44EA-9047-532CF7273160}"/>
              </a:ext>
            </a:extLst>
          </p:cNvPr>
          <p:cNvSpPr>
            <a:spLocks noGrp="1"/>
          </p:cNvSpPr>
          <p:nvPr>
            <p:ph sz="quarter" idx="34"/>
          </p:nvPr>
        </p:nvSpPr>
        <p:spPr/>
        <p:txBody>
          <a:bodyPr/>
          <a:lstStyle/>
          <a:p>
            <a:pPr lvl="1"/>
            <a:r>
              <a:rPr lang="en-US" dirty="0"/>
              <a:t>Set routes to apps</a:t>
            </a:r>
          </a:p>
          <a:p>
            <a:pPr lvl="1"/>
            <a:endParaRPr lang="en-US" dirty="0"/>
          </a:p>
          <a:p>
            <a:pPr lvl="1"/>
            <a:r>
              <a:rPr lang="en-US" dirty="0"/>
              <a:t>Set status 404 and 500 for app</a:t>
            </a:r>
          </a:p>
          <a:p>
            <a:pPr lvl="1"/>
            <a:endParaRPr lang="en-US" dirty="0"/>
          </a:p>
          <a:p>
            <a:pPr lvl="1"/>
            <a:endParaRPr lang="en-US" dirty="0"/>
          </a:p>
          <a:p>
            <a:pPr lvl="1"/>
            <a:endParaRPr lang="en-US" dirty="0"/>
          </a:p>
          <a:p>
            <a:pPr lvl="1"/>
            <a:endParaRPr lang="en-US" dirty="0"/>
          </a:p>
          <a:p>
            <a:pPr lvl="1"/>
            <a:r>
              <a:rPr lang="en-US" dirty="0"/>
              <a:t>Start app, listen port 3000 as default</a:t>
            </a:r>
          </a:p>
          <a:p>
            <a:pPr lvl="1"/>
            <a:endParaRPr lang="en-US" dirty="0"/>
          </a:p>
        </p:txBody>
      </p:sp>
      <p:sp>
        <p:nvSpPr>
          <p:cNvPr id="2" name="Rectangle 1">
            <a:extLst>
              <a:ext uri="{FF2B5EF4-FFF2-40B4-BE49-F238E27FC236}">
                <a16:creationId xmlns:a16="http://schemas.microsoft.com/office/drawing/2014/main" id="{AFD69D75-420F-4DAD-92E1-01A0778CC09E}"/>
              </a:ext>
            </a:extLst>
          </p:cNvPr>
          <p:cNvSpPr>
            <a:spLocks noChangeArrowheads="1"/>
          </p:cNvSpPr>
          <p:nvPr/>
        </p:nvSpPr>
        <p:spPr bwMode="auto">
          <a:xfrm>
            <a:off x="1652156" y="2512427"/>
            <a:ext cx="5164281" cy="1569660"/>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F8F8F2"/>
                </a:solidFill>
                <a:effectLst/>
                <a:latin typeface="JetBrains Mono"/>
              </a:rPr>
              <a:t>app.</a:t>
            </a:r>
            <a:r>
              <a:rPr kumimoji="0" lang="en-US" altLang="en-US" sz="1200" b="0" i="0" u="none" strike="noStrike" cap="none" normalizeH="0" baseline="0" dirty="0" err="1">
                <a:ln>
                  <a:noFill/>
                </a:ln>
                <a:solidFill>
                  <a:srgbClr val="50FA7B"/>
                </a:solidFill>
                <a:effectLst/>
                <a:latin typeface="JetBrains Mono"/>
              </a:rPr>
              <a:t>use</a:t>
            </a:r>
            <a:r>
              <a:rPr kumimoji="0" lang="en-US" altLang="en-US" sz="1200" b="0" i="0" u="none" strike="noStrike" cap="none" normalizeH="0" baseline="0" dirty="0">
                <a:ln>
                  <a:noFill/>
                </a:ln>
                <a:solidFill>
                  <a:srgbClr val="F8F8F2"/>
                </a:solidFill>
                <a:effectLst/>
                <a:latin typeface="JetBrains Mono"/>
              </a:rPr>
              <a:t>((</a:t>
            </a:r>
            <a:r>
              <a:rPr kumimoji="0" lang="en-US" altLang="en-US" sz="1200" b="0" i="1" u="none" strike="noStrike" cap="none" normalizeH="0" baseline="0" dirty="0">
                <a:ln>
                  <a:noFill/>
                </a:ln>
                <a:solidFill>
                  <a:srgbClr val="FFB86C"/>
                </a:solidFill>
                <a:effectLst/>
                <a:latin typeface="JetBrains Mono"/>
              </a:rPr>
              <a:t>req</a:t>
            </a: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FFB86C"/>
                </a:solidFill>
                <a:effectLst/>
                <a:latin typeface="JetBrains Mono"/>
              </a:rPr>
              <a:t>res</a:t>
            </a: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FFB86C"/>
                </a:solidFill>
                <a:effectLst/>
                <a:latin typeface="JetBrains Mono"/>
              </a:rPr>
              <a:t>next</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=&gt; </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err="1">
                <a:ln>
                  <a:noFill/>
                </a:ln>
                <a:solidFill>
                  <a:srgbClr val="FFB86C"/>
                </a:solidFill>
                <a:effectLst/>
                <a:latin typeface="JetBrains Mono"/>
              </a:rPr>
              <a:t>res</a:t>
            </a:r>
            <a:r>
              <a:rPr kumimoji="0" lang="en-US" altLang="en-US" sz="1200" b="0" i="0" u="none" strike="noStrike" cap="none" normalizeH="0" baseline="0" dirty="0" err="1">
                <a:ln>
                  <a:noFill/>
                </a:ln>
                <a:solidFill>
                  <a:srgbClr val="F8F8F2"/>
                </a:solidFill>
                <a:effectLst/>
                <a:latin typeface="JetBrains Mono"/>
              </a:rPr>
              <a:t>.status</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BD93F9"/>
                </a:solidFill>
                <a:effectLst/>
                <a:latin typeface="JetBrains Mono"/>
              </a:rPr>
              <a:t>404</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50FA7B"/>
                </a:solidFill>
                <a:effectLst/>
                <a:latin typeface="JetBrains Mono"/>
              </a:rPr>
              <a:t>send</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"Sorry can't find that!"</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err="1">
                <a:ln>
                  <a:noFill/>
                </a:ln>
                <a:solidFill>
                  <a:srgbClr val="F8F8F2"/>
                </a:solidFill>
                <a:effectLst/>
                <a:latin typeface="JetBrains Mono"/>
              </a:rPr>
              <a:t>app.</a:t>
            </a:r>
            <a:r>
              <a:rPr kumimoji="0" lang="en-US" altLang="en-US" sz="1200" b="0" i="0" u="none" strike="noStrike" cap="none" normalizeH="0" baseline="0" dirty="0" err="1">
                <a:ln>
                  <a:noFill/>
                </a:ln>
                <a:solidFill>
                  <a:srgbClr val="50FA7B"/>
                </a:solidFill>
                <a:effectLst/>
                <a:latin typeface="JetBrains Mono"/>
              </a:rPr>
              <a:t>use</a:t>
            </a:r>
            <a:r>
              <a:rPr kumimoji="0" lang="en-US" altLang="en-US" sz="1200" b="0" i="0" u="none" strike="noStrike" cap="none" normalizeH="0" baseline="0" dirty="0">
                <a:ln>
                  <a:noFill/>
                </a:ln>
                <a:solidFill>
                  <a:srgbClr val="F8F8F2"/>
                </a:solidFill>
                <a:effectLst/>
                <a:latin typeface="JetBrains Mono"/>
              </a:rPr>
              <a:t>((</a:t>
            </a:r>
            <a:r>
              <a:rPr kumimoji="0" lang="en-US" altLang="en-US" sz="1200" b="0" i="1" u="none" strike="noStrike" cap="none" normalizeH="0" baseline="0" dirty="0">
                <a:ln>
                  <a:noFill/>
                </a:ln>
                <a:solidFill>
                  <a:srgbClr val="FFB86C"/>
                </a:solidFill>
                <a:effectLst/>
                <a:latin typeface="JetBrains Mono"/>
              </a:rPr>
              <a:t>err</a:t>
            </a: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FFB86C"/>
                </a:solidFill>
                <a:effectLst/>
                <a:latin typeface="JetBrains Mono"/>
              </a:rPr>
              <a:t>req</a:t>
            </a: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FFB86C"/>
                </a:solidFill>
                <a:effectLst/>
                <a:latin typeface="JetBrains Mono"/>
              </a:rPr>
              <a:t>res</a:t>
            </a: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FFB86C"/>
                </a:solidFill>
                <a:effectLst/>
                <a:latin typeface="JetBrains Mono"/>
              </a:rPr>
              <a:t>next</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=&gt; </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err="1">
                <a:ln>
                  <a:noFill/>
                </a:ln>
                <a:solidFill>
                  <a:srgbClr val="8BE9FD"/>
                </a:solidFill>
                <a:effectLst/>
                <a:latin typeface="JetBrains Mono"/>
              </a:rPr>
              <a:t>console</a:t>
            </a:r>
            <a:r>
              <a:rPr kumimoji="0" lang="en-US" altLang="en-US" sz="1200" b="0" i="0" u="none" strike="noStrike" cap="none" normalizeH="0" baseline="0" dirty="0" err="1">
                <a:ln>
                  <a:noFill/>
                </a:ln>
                <a:solidFill>
                  <a:srgbClr val="F8F8F2"/>
                </a:solidFill>
                <a:effectLst/>
                <a:latin typeface="JetBrains Mono"/>
              </a:rPr>
              <a:t>.</a:t>
            </a:r>
            <a:r>
              <a:rPr kumimoji="0" lang="en-US" altLang="en-US" sz="1200" b="0" i="0" u="none" strike="noStrike" cap="none" normalizeH="0" baseline="0" dirty="0" err="1">
                <a:ln>
                  <a:noFill/>
                </a:ln>
                <a:solidFill>
                  <a:srgbClr val="50FA7B"/>
                </a:solidFill>
                <a:effectLst/>
                <a:latin typeface="JetBrains Mono"/>
              </a:rPr>
              <a:t>error</a:t>
            </a:r>
            <a:r>
              <a:rPr kumimoji="0" lang="en-US" altLang="en-US" sz="1200" b="0" i="0" u="none" strike="noStrike" cap="none" normalizeH="0" baseline="0" dirty="0">
                <a:ln>
                  <a:noFill/>
                </a:ln>
                <a:solidFill>
                  <a:srgbClr val="F8F8F2"/>
                </a:solidFill>
                <a:effectLst/>
                <a:latin typeface="JetBrains Mono"/>
              </a:rPr>
              <a:t>(</a:t>
            </a:r>
            <a:r>
              <a:rPr kumimoji="0" lang="en-US" altLang="en-US" sz="1200" b="0" i="1" u="none" strike="noStrike" cap="none" normalizeH="0" baseline="0" dirty="0" err="1">
                <a:ln>
                  <a:noFill/>
                </a:ln>
                <a:solidFill>
                  <a:srgbClr val="FFB86C"/>
                </a:solidFill>
                <a:effectLst/>
                <a:latin typeface="JetBrains Mono"/>
              </a:rPr>
              <a:t>err</a:t>
            </a:r>
            <a:r>
              <a:rPr kumimoji="0" lang="en-US" altLang="en-US" sz="1200" b="0" i="0" u="none" strike="noStrike" cap="none" normalizeH="0" baseline="0" dirty="0" err="1">
                <a:ln>
                  <a:noFill/>
                </a:ln>
                <a:solidFill>
                  <a:srgbClr val="F8F8F2"/>
                </a:solidFill>
                <a:effectLst/>
                <a:latin typeface="JetBrains Mono"/>
              </a:rPr>
              <a:t>.stack</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err="1">
                <a:ln>
                  <a:noFill/>
                </a:ln>
                <a:solidFill>
                  <a:srgbClr val="FFB86C"/>
                </a:solidFill>
                <a:effectLst/>
                <a:latin typeface="JetBrains Mono"/>
              </a:rPr>
              <a:t>res</a:t>
            </a:r>
            <a:r>
              <a:rPr kumimoji="0" lang="en-US" altLang="en-US" sz="1200" b="0" i="0" u="none" strike="noStrike" cap="none" normalizeH="0" baseline="0" dirty="0" err="1">
                <a:ln>
                  <a:noFill/>
                </a:ln>
                <a:solidFill>
                  <a:srgbClr val="F8F8F2"/>
                </a:solidFill>
                <a:effectLst/>
                <a:latin typeface="JetBrains Mono"/>
              </a:rPr>
              <a:t>.status</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BD93F9"/>
                </a:solidFill>
                <a:effectLst/>
                <a:latin typeface="JetBrains Mono"/>
              </a:rPr>
              <a:t>500</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50FA7B"/>
                </a:solidFill>
                <a:effectLst/>
                <a:latin typeface="JetBrains Mono"/>
              </a:rPr>
              <a:t>send</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'Something broke!'</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AB8E832C-33E8-4FCE-A1E8-E5E7D9F3ACAD}"/>
              </a:ext>
            </a:extLst>
          </p:cNvPr>
          <p:cNvSpPr>
            <a:spLocks noChangeArrowheads="1"/>
          </p:cNvSpPr>
          <p:nvPr/>
        </p:nvSpPr>
        <p:spPr bwMode="auto">
          <a:xfrm>
            <a:off x="1652156" y="4632446"/>
            <a:ext cx="5164280" cy="830997"/>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rgbClr val="6272A4"/>
                </a:solidFill>
                <a:effectLst/>
                <a:latin typeface="JetBrains Mono"/>
              </a:rPr>
              <a:t>// Start app, listen port 3000 as default</a:t>
            </a:r>
            <a:br>
              <a:rPr kumimoji="0" lang="en-US" altLang="en-US" sz="1200" b="0" i="1" u="none" strike="noStrike" cap="none" normalizeH="0" baseline="0" dirty="0">
                <a:ln>
                  <a:noFill/>
                </a:ln>
                <a:solidFill>
                  <a:srgbClr val="6272A4"/>
                </a:solidFill>
                <a:effectLst/>
                <a:latin typeface="JetBrains Mono"/>
              </a:rPr>
            </a:br>
            <a:r>
              <a:rPr kumimoji="0" lang="en-US" altLang="en-US" sz="1200" b="0" i="0" u="none" strike="noStrike" cap="none" normalizeH="0" baseline="0" dirty="0" err="1">
                <a:ln>
                  <a:noFill/>
                </a:ln>
                <a:solidFill>
                  <a:srgbClr val="F8F8F2"/>
                </a:solidFill>
                <a:effectLst/>
                <a:latin typeface="JetBrains Mono"/>
              </a:rPr>
              <a:t>app.</a:t>
            </a:r>
            <a:r>
              <a:rPr kumimoji="0" lang="en-US" altLang="en-US" sz="1200" b="0" i="0" u="none" strike="noStrike" cap="none" normalizeH="0" baseline="0" dirty="0" err="1">
                <a:ln>
                  <a:noFill/>
                </a:ln>
                <a:solidFill>
                  <a:srgbClr val="50FA7B"/>
                </a:solidFill>
                <a:effectLst/>
                <a:latin typeface="JetBrains Mono"/>
              </a:rPr>
              <a:t>listen</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BD93F9"/>
                </a:solidFill>
                <a:effectLst/>
                <a:latin typeface="JetBrains Mono"/>
              </a:rPr>
              <a:t>3000</a:t>
            </a:r>
            <a:r>
              <a:rPr kumimoji="0" lang="en-US" altLang="en-US" sz="1200" b="0" i="0" u="none" strike="noStrike" cap="none" normalizeH="0" baseline="0" dirty="0">
                <a:ln>
                  <a:noFill/>
                </a:ln>
                <a:solidFill>
                  <a:srgbClr val="F8F8F2"/>
                </a:solidFill>
                <a:effectLst/>
                <a:latin typeface="JetBrains Mono"/>
              </a:rPr>
              <a:t>, () </a:t>
            </a:r>
            <a:r>
              <a:rPr kumimoji="0" lang="en-US" altLang="en-US" sz="1200" b="0" i="0" u="none" strike="noStrike" cap="none" normalizeH="0" baseline="0" dirty="0">
                <a:ln>
                  <a:noFill/>
                </a:ln>
                <a:solidFill>
                  <a:srgbClr val="FF79C6"/>
                </a:solidFill>
                <a:effectLst/>
                <a:latin typeface="JetBrains Mono"/>
              </a:rPr>
              <a:t>=&gt; </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8BE9FD"/>
                </a:solidFill>
                <a:effectLst/>
                <a:latin typeface="JetBrains Mono"/>
              </a:rPr>
              <a:t>console</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50FA7B"/>
                </a:solidFill>
                <a:effectLst/>
                <a:latin typeface="JetBrains Mono"/>
              </a:rPr>
              <a:t>log</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`App running at </a:t>
            </a:r>
            <a:r>
              <a:rPr kumimoji="0" lang="en-US" altLang="en-US" sz="1200" b="0" i="0" u="none" strike="noStrike" cap="none" normalizeH="0" baseline="0" dirty="0">
                <a:ln>
                  <a:noFill/>
                </a:ln>
                <a:solidFill>
                  <a:srgbClr val="808080"/>
                </a:solidFill>
                <a:effectLst/>
                <a:latin typeface="JetBrains Mono"/>
              </a:rPr>
              <a:t>http://localhost:3000</a:t>
            </a:r>
            <a:r>
              <a:rPr kumimoji="0" lang="en-US" altLang="en-US" sz="1200" b="0" i="0" u="none" strike="noStrike" cap="none" normalizeH="0" baseline="0" dirty="0">
                <a:ln>
                  <a:noFill/>
                </a:ln>
                <a:solidFill>
                  <a:srgbClr val="F1FA8C"/>
                </a:solidFill>
                <a:effectLst/>
                <a:latin typeface="JetBrains Mono"/>
              </a:rPr>
              <a:t>`</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D3EF54C9-2787-4F62-B7FC-54778903ECDA}"/>
              </a:ext>
            </a:extLst>
          </p:cNvPr>
          <p:cNvSpPr>
            <a:spLocks noChangeArrowheads="1"/>
          </p:cNvSpPr>
          <p:nvPr/>
        </p:nvSpPr>
        <p:spPr bwMode="auto">
          <a:xfrm>
            <a:off x="1652156" y="1694795"/>
            <a:ext cx="5164280" cy="430887"/>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1" u="none" strike="noStrike" cap="none" normalizeH="0" baseline="0">
                <a:ln>
                  <a:noFill/>
                </a:ln>
                <a:solidFill>
                  <a:srgbClr val="6272A4"/>
                </a:solidFill>
                <a:effectLst/>
                <a:latin typeface="JetBrains Mono"/>
              </a:rPr>
              <a:t>// app use routes</a:t>
            </a:r>
            <a:br>
              <a:rPr kumimoji="0" lang="en-US" altLang="en-US" sz="1100" b="0" i="1" u="none" strike="noStrike" cap="none" normalizeH="0" baseline="0">
                <a:ln>
                  <a:noFill/>
                </a:ln>
                <a:solidFill>
                  <a:srgbClr val="6272A4"/>
                </a:solidFill>
                <a:effectLst/>
                <a:latin typeface="JetBrains Mono"/>
              </a:rPr>
            </a:br>
            <a:r>
              <a:rPr kumimoji="0" lang="en-US" altLang="en-US" sz="1100" b="0" i="0" u="none" strike="noStrike" cap="none" normalizeH="0" baseline="0">
                <a:ln>
                  <a:noFill/>
                </a:ln>
                <a:solidFill>
                  <a:srgbClr val="F8F8F2"/>
                </a:solidFill>
                <a:effectLst/>
                <a:latin typeface="JetBrains Mono"/>
              </a:rPr>
              <a:t>app.</a:t>
            </a:r>
            <a:r>
              <a:rPr kumimoji="0" lang="en-US" altLang="en-US" sz="1100" b="0" i="0" u="none" strike="noStrike" cap="none" normalizeH="0" baseline="0">
                <a:ln>
                  <a:noFill/>
                </a:ln>
                <a:solidFill>
                  <a:srgbClr val="50FA7B"/>
                </a:solidFill>
                <a:effectLst/>
                <a:latin typeface="JetBrains Mono"/>
              </a:rPr>
              <a:t>use</a:t>
            </a:r>
            <a:r>
              <a:rPr kumimoji="0" lang="en-US" altLang="en-US" sz="1100" b="0" i="0" u="none" strike="noStrike" cap="none" normalizeH="0" baseline="0">
                <a:ln>
                  <a:noFill/>
                </a:ln>
                <a:solidFill>
                  <a:srgbClr val="F8F8F2"/>
                </a:solidFill>
                <a:effectLst/>
                <a:latin typeface="JetBrains Mono"/>
              </a:rPr>
              <a:t>(</a:t>
            </a:r>
            <a:r>
              <a:rPr kumimoji="0" lang="en-US" altLang="en-US" sz="1100" b="0" i="0" u="none" strike="noStrike" cap="none" normalizeH="0" baseline="0">
                <a:ln>
                  <a:noFill/>
                </a:ln>
                <a:solidFill>
                  <a:srgbClr val="F1FA8C"/>
                </a:solidFill>
                <a:effectLst/>
                <a:latin typeface="JetBrains Mono"/>
              </a:rPr>
              <a:t>'/'</a:t>
            </a:r>
            <a:r>
              <a:rPr kumimoji="0" lang="en-US" altLang="en-US" sz="1100" b="0" i="0" u="none" strike="noStrike" cap="none" normalizeH="0" baseline="0">
                <a:ln>
                  <a:noFill/>
                </a:ln>
                <a:solidFill>
                  <a:srgbClr val="F8F8F2"/>
                </a:solidFill>
                <a:effectLst/>
                <a:latin typeface="JetBrains Mono"/>
              </a:rPr>
              <a:t>, routes)</a:t>
            </a:r>
            <a:endParaRPr kumimoji="0" lang="en-US" altLang="en-US"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257198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7D025-BE09-4003-B54D-886EBF0D7A10}"/>
              </a:ext>
            </a:extLst>
          </p:cNvPr>
          <p:cNvSpPr>
            <a:spLocks noGrp="1"/>
          </p:cNvSpPr>
          <p:nvPr>
            <p:ph type="title"/>
          </p:nvPr>
        </p:nvSpPr>
        <p:spPr/>
        <p:txBody>
          <a:bodyPr/>
          <a:lstStyle/>
          <a:p>
            <a:r>
              <a:rPr lang="en-US" dirty="0"/>
              <a:t>routes.js</a:t>
            </a:r>
          </a:p>
        </p:txBody>
      </p:sp>
      <p:sp>
        <p:nvSpPr>
          <p:cNvPr id="3" name="Content Placeholder 2">
            <a:extLst>
              <a:ext uri="{FF2B5EF4-FFF2-40B4-BE49-F238E27FC236}">
                <a16:creationId xmlns:a16="http://schemas.microsoft.com/office/drawing/2014/main" id="{14FEE38B-20DA-4906-9CE2-428DAF3AA653}"/>
              </a:ext>
            </a:extLst>
          </p:cNvPr>
          <p:cNvSpPr>
            <a:spLocks noGrp="1"/>
          </p:cNvSpPr>
          <p:nvPr>
            <p:ph sz="quarter" idx="34"/>
          </p:nvPr>
        </p:nvSpPr>
        <p:spPr/>
        <p:txBody>
          <a:bodyPr/>
          <a:lstStyle/>
          <a:p>
            <a:r>
              <a:rPr lang="en-US" dirty="0"/>
              <a:t>Create </a:t>
            </a:r>
            <a:r>
              <a:rPr lang="en-US" b="1" dirty="0"/>
              <a:t>routes.js </a:t>
            </a:r>
            <a:r>
              <a:rPr lang="en-US" dirty="0"/>
              <a:t>to manage route of app</a:t>
            </a:r>
          </a:p>
          <a:p>
            <a:endParaRPr lang="en-US" b="1" dirty="0"/>
          </a:p>
        </p:txBody>
      </p:sp>
      <p:sp>
        <p:nvSpPr>
          <p:cNvPr id="4" name="Rectangle 1">
            <a:extLst>
              <a:ext uri="{FF2B5EF4-FFF2-40B4-BE49-F238E27FC236}">
                <a16:creationId xmlns:a16="http://schemas.microsoft.com/office/drawing/2014/main" id="{CFB363B6-77B8-4D90-84FB-9262AFAB3EB2}"/>
              </a:ext>
            </a:extLst>
          </p:cNvPr>
          <p:cNvSpPr>
            <a:spLocks noChangeArrowheads="1"/>
          </p:cNvSpPr>
          <p:nvPr/>
        </p:nvSpPr>
        <p:spPr bwMode="auto">
          <a:xfrm>
            <a:off x="1163783" y="1939049"/>
            <a:ext cx="6826827" cy="1938992"/>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79C6"/>
                </a:solidFill>
                <a:effectLst/>
                <a:latin typeface="JetBrains Mono"/>
              </a:rPr>
              <a:t>const </a:t>
            </a:r>
            <a:r>
              <a:rPr kumimoji="0" lang="en-US" altLang="en-US" sz="1200" b="0" i="1" u="none" strike="noStrike" cap="none" normalizeH="0" baseline="0">
                <a:ln>
                  <a:noFill/>
                </a:ln>
                <a:solidFill>
                  <a:srgbClr val="8BE9FD"/>
                </a:solidFill>
                <a:effectLst/>
                <a:latin typeface="JetBrains Mono"/>
              </a:rPr>
              <a:t>express </a:t>
            </a:r>
            <a:r>
              <a:rPr kumimoji="0" lang="en-US" altLang="en-US" sz="1200" b="0" i="0" u="none" strike="noStrike" cap="none" normalizeH="0" baseline="0">
                <a:ln>
                  <a:noFill/>
                </a:ln>
                <a:solidFill>
                  <a:srgbClr val="FF79C6"/>
                </a:solidFill>
                <a:effectLst/>
                <a:latin typeface="JetBrains Mono"/>
              </a:rPr>
              <a:t>= require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'express'</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1" u="none" strike="noStrike" cap="none" normalizeH="0" baseline="0">
                <a:ln>
                  <a:noFill/>
                </a:ln>
                <a:solidFill>
                  <a:srgbClr val="6272A4"/>
                </a:solidFill>
                <a:effectLst/>
                <a:latin typeface="JetBrains Mono"/>
              </a:rPr>
              <a:t>// Call express.Router</a:t>
            </a:r>
            <a:br>
              <a:rPr kumimoji="0" lang="en-US" altLang="en-US" sz="1200" b="0" i="1" u="none" strike="noStrike" cap="none" normalizeH="0" baseline="0">
                <a:ln>
                  <a:noFill/>
                </a:ln>
                <a:solidFill>
                  <a:srgbClr val="6272A4"/>
                </a:solidFill>
                <a:effectLst/>
                <a:latin typeface="JetBrains Mono"/>
              </a:rPr>
            </a:br>
            <a:r>
              <a:rPr kumimoji="0" lang="en-US" altLang="en-US" sz="1200" b="0" i="0" u="none" strike="noStrike" cap="none" normalizeH="0" baseline="0">
                <a:ln>
                  <a:noFill/>
                </a:ln>
                <a:solidFill>
                  <a:srgbClr val="FF79C6"/>
                </a:solidFill>
                <a:effectLst/>
                <a:latin typeface="JetBrains Mono"/>
              </a:rPr>
              <a:t>const </a:t>
            </a:r>
            <a:r>
              <a:rPr kumimoji="0" lang="en-US" altLang="en-US" sz="1200" b="0" i="0" u="none" strike="noStrike" cap="none" normalizeH="0" baseline="0">
                <a:ln>
                  <a:noFill/>
                </a:ln>
                <a:solidFill>
                  <a:srgbClr val="F8F8F2"/>
                </a:solidFill>
                <a:effectLst/>
                <a:latin typeface="JetBrains Mono"/>
              </a:rPr>
              <a:t>router </a:t>
            </a:r>
            <a:r>
              <a:rPr kumimoji="0" lang="en-US" altLang="en-US" sz="1200" b="0" i="0" u="none" strike="noStrike" cap="none" normalizeH="0" baseline="0">
                <a:ln>
                  <a:noFill/>
                </a:ln>
                <a:solidFill>
                  <a:srgbClr val="FF79C6"/>
                </a:solidFill>
                <a:effectLst/>
                <a:latin typeface="JetBrains Mono"/>
              </a:rPr>
              <a:t>= </a:t>
            </a:r>
            <a:r>
              <a:rPr kumimoji="0" lang="en-US" altLang="en-US" sz="1200" b="0" i="1" u="none" strike="noStrike" cap="none" normalizeH="0" baseline="0">
                <a:ln>
                  <a:noFill/>
                </a:ln>
                <a:solidFill>
                  <a:srgbClr val="8BE9FD"/>
                </a:solidFill>
                <a:effectLst/>
                <a:latin typeface="JetBrains Mono"/>
              </a:rPr>
              <a:t>express</a:t>
            </a:r>
            <a:r>
              <a:rPr kumimoji="0" lang="en-US" altLang="en-US" sz="1200" b="0" i="0" u="none" strike="noStrike" cap="none" normalizeH="0" baseline="0">
                <a:ln>
                  <a:noFill/>
                </a:ln>
                <a:solidFill>
                  <a:srgbClr val="F8F8F2"/>
                </a:solidFill>
                <a:effectLst/>
                <a:latin typeface="JetBrains Mono"/>
              </a:rPr>
              <a:t>.Router();</a:t>
            </a:r>
            <a:br>
              <a:rPr kumimoji="0" lang="en-US" altLang="en-US" sz="1200" b="0" i="0" u="none" strike="noStrike" cap="none" normalizeH="0" baseline="0">
                <a:ln>
                  <a:noFill/>
                </a:ln>
                <a:solidFill>
                  <a:srgbClr val="F8F8F2"/>
                </a:solidFill>
                <a:effectLst/>
                <a:latin typeface="JetBrains Mono"/>
              </a:rPr>
            </a:br>
            <a:br>
              <a:rPr kumimoji="0" lang="en-US" altLang="en-US" sz="1200" b="0" i="0" u="none" strike="noStrike" cap="none" normalizeH="0" baseline="0">
                <a:ln>
                  <a:noFill/>
                </a:ln>
                <a:solidFill>
                  <a:srgbClr val="F8F8F2"/>
                </a:solidFill>
                <a:effectLst/>
                <a:latin typeface="JetBrains Mono"/>
              </a:rPr>
            </a:br>
            <a:r>
              <a:rPr kumimoji="0" lang="en-US" altLang="en-US" sz="1200" b="0" i="1" u="none" strike="noStrike" cap="none" normalizeH="0" baseline="0">
                <a:ln>
                  <a:noFill/>
                </a:ln>
                <a:solidFill>
                  <a:srgbClr val="6272A4"/>
                </a:solidFill>
                <a:effectLst/>
                <a:latin typeface="JetBrains Mono"/>
              </a:rPr>
              <a:t>// With method 'get' and path '/' we will generate index view</a:t>
            </a:r>
            <a:br>
              <a:rPr kumimoji="0" lang="en-US" altLang="en-US" sz="1200" b="0" i="1" u="none" strike="noStrike" cap="none" normalizeH="0" baseline="0">
                <a:ln>
                  <a:noFill/>
                </a:ln>
                <a:solidFill>
                  <a:srgbClr val="6272A4"/>
                </a:solidFill>
                <a:effectLst/>
                <a:latin typeface="JetBrains Mono"/>
              </a:rPr>
            </a:br>
            <a:r>
              <a:rPr kumimoji="0" lang="en-US" altLang="en-US" sz="1200" b="0" i="0" u="none" strike="noStrike" cap="none" normalizeH="0" baseline="0">
                <a:ln>
                  <a:noFill/>
                </a:ln>
                <a:solidFill>
                  <a:srgbClr val="F8F8F2"/>
                </a:solidFill>
                <a:effectLst/>
                <a:latin typeface="JetBrains Mono"/>
              </a:rPr>
              <a:t>router.</a:t>
            </a:r>
            <a:r>
              <a:rPr kumimoji="0" lang="en-US" altLang="en-US" sz="1200" b="0" i="0" u="none" strike="noStrike" cap="none" normalizeH="0" baseline="0">
                <a:ln>
                  <a:noFill/>
                </a:ln>
                <a:solidFill>
                  <a:srgbClr val="50FA7B"/>
                </a:solidFill>
                <a:effectLst/>
                <a:latin typeface="JetBrains Mono"/>
              </a:rPr>
              <a:t>get</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a:t>
            </a: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req</a:t>
            </a: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res</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=&gt; </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res</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50FA7B"/>
                </a:solidFill>
                <a:effectLst/>
                <a:latin typeface="JetBrains Mono"/>
              </a:rPr>
              <a:t>render</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'index'</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F79C6"/>
                </a:solidFill>
                <a:effectLst/>
                <a:latin typeface="JetBrains Mono"/>
              </a:rPr>
              <a:t>module</a:t>
            </a:r>
            <a:r>
              <a:rPr kumimoji="0" lang="en-US" altLang="en-US" sz="1200" b="0" i="0" u="none" strike="noStrike" cap="none" normalizeH="0" baseline="0">
                <a:ln>
                  <a:noFill/>
                </a:ln>
                <a:solidFill>
                  <a:srgbClr val="F8F8F2"/>
                </a:solidFill>
                <a:effectLst/>
                <a:latin typeface="JetBrains Mono"/>
              </a:rPr>
              <a:t>.exports </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8F8F2"/>
                </a:solidFill>
                <a:effectLst/>
                <a:latin typeface="JetBrains Mono"/>
              </a:rPr>
              <a:t>router;</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45640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D8709-065C-4173-B226-F46FAAA0B3B7}"/>
              </a:ext>
            </a:extLst>
          </p:cNvPr>
          <p:cNvSpPr>
            <a:spLocks noGrp="1"/>
          </p:cNvSpPr>
          <p:nvPr>
            <p:ph type="title"/>
          </p:nvPr>
        </p:nvSpPr>
        <p:spPr/>
        <p:txBody>
          <a:bodyPr/>
          <a:lstStyle/>
          <a:p>
            <a:r>
              <a:rPr lang="en-US" dirty="0"/>
              <a:t>Layout, view of app</a:t>
            </a:r>
          </a:p>
        </p:txBody>
      </p:sp>
      <p:sp>
        <p:nvSpPr>
          <p:cNvPr id="3" name="Content Placeholder 2">
            <a:extLst>
              <a:ext uri="{FF2B5EF4-FFF2-40B4-BE49-F238E27FC236}">
                <a16:creationId xmlns:a16="http://schemas.microsoft.com/office/drawing/2014/main" id="{A076F95C-9E91-45B4-902D-0FA914517208}"/>
              </a:ext>
            </a:extLst>
          </p:cNvPr>
          <p:cNvSpPr>
            <a:spLocks noGrp="1"/>
          </p:cNvSpPr>
          <p:nvPr>
            <p:ph sz="quarter" idx="34"/>
          </p:nvPr>
        </p:nvSpPr>
        <p:spPr/>
        <p:txBody>
          <a:bodyPr/>
          <a:lstStyle/>
          <a:p>
            <a:r>
              <a:rPr lang="en-US" dirty="0"/>
              <a:t>Create view for index (</a:t>
            </a:r>
            <a:r>
              <a:rPr lang="en-US" b="1" dirty="0"/>
              <a:t>views/</a:t>
            </a:r>
            <a:r>
              <a:rPr lang="en-US" b="1" dirty="0" err="1"/>
              <a:t>index.ejs</a:t>
            </a:r>
            <a:r>
              <a:rPr lang="en-US" dirty="0"/>
              <a:t>)</a:t>
            </a:r>
          </a:p>
          <a:p>
            <a:endParaRPr lang="en-US" dirty="0"/>
          </a:p>
          <a:p>
            <a:r>
              <a:rPr lang="en-US" dirty="0"/>
              <a:t>Create layout for app (</a:t>
            </a:r>
            <a:r>
              <a:rPr lang="en-US" b="1" dirty="0"/>
              <a:t>views/</a:t>
            </a:r>
            <a:r>
              <a:rPr lang="en-US" b="1" dirty="0" err="1"/>
              <a:t>layout.ejs</a:t>
            </a:r>
            <a:r>
              <a:rPr lang="en-US" dirty="0"/>
              <a:t>)</a:t>
            </a:r>
          </a:p>
          <a:p>
            <a:endParaRPr lang="en-US" dirty="0"/>
          </a:p>
          <a:p>
            <a:endParaRPr lang="en-US" dirty="0"/>
          </a:p>
          <a:p>
            <a:endParaRPr lang="en-US" dirty="0"/>
          </a:p>
          <a:p>
            <a:endParaRPr lang="en-US" dirty="0"/>
          </a:p>
          <a:p>
            <a:r>
              <a:rPr lang="en-US" dirty="0"/>
              <a:t>Create </a:t>
            </a:r>
            <a:r>
              <a:rPr lang="en-US" b="1" dirty="0"/>
              <a:t>public/style.css</a:t>
            </a:r>
          </a:p>
          <a:p>
            <a:endParaRPr lang="en-US" dirty="0"/>
          </a:p>
          <a:p>
            <a:endParaRPr lang="en-US" dirty="0"/>
          </a:p>
        </p:txBody>
      </p:sp>
      <p:sp>
        <p:nvSpPr>
          <p:cNvPr id="4" name="Rectangle 1">
            <a:extLst>
              <a:ext uri="{FF2B5EF4-FFF2-40B4-BE49-F238E27FC236}">
                <a16:creationId xmlns:a16="http://schemas.microsoft.com/office/drawing/2014/main" id="{A29FA510-9164-4E59-8E1C-6F573992C235}"/>
              </a:ext>
            </a:extLst>
          </p:cNvPr>
          <p:cNvSpPr>
            <a:spLocks noChangeArrowheads="1"/>
          </p:cNvSpPr>
          <p:nvPr/>
        </p:nvSpPr>
        <p:spPr bwMode="auto">
          <a:xfrm>
            <a:off x="1194955" y="1877339"/>
            <a:ext cx="3834245" cy="276999"/>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8F8F2"/>
                </a:solidFill>
                <a:effectLst/>
                <a:latin typeface="JetBrains Mono"/>
              </a:rPr>
              <a:t>&lt;</a:t>
            </a:r>
            <a:r>
              <a:rPr kumimoji="0" lang="en-US" altLang="en-US" sz="1200" b="0" i="0" u="none" strike="noStrike" cap="none" normalizeH="0" baseline="0">
                <a:ln>
                  <a:noFill/>
                </a:ln>
                <a:solidFill>
                  <a:srgbClr val="FF79C6"/>
                </a:solidFill>
                <a:effectLst/>
                <a:latin typeface="JetBrains Mono"/>
              </a:rPr>
              <a:t>h1</a:t>
            </a:r>
            <a:r>
              <a:rPr kumimoji="0" lang="en-US" altLang="en-US" sz="1200" b="0" i="0" u="none" strike="noStrike" cap="none" normalizeH="0" baseline="0">
                <a:ln>
                  <a:noFill/>
                </a:ln>
                <a:solidFill>
                  <a:srgbClr val="F8F8F2"/>
                </a:solidFill>
                <a:effectLst/>
                <a:latin typeface="JetBrains Mono"/>
              </a:rPr>
              <a:t>&gt;Create form validate with Express&lt;/</a:t>
            </a:r>
            <a:r>
              <a:rPr kumimoji="0" lang="en-US" altLang="en-US" sz="1200" b="0" i="0" u="none" strike="noStrike" cap="none" normalizeH="0" baseline="0">
                <a:ln>
                  <a:noFill/>
                </a:ln>
                <a:solidFill>
                  <a:srgbClr val="FF79C6"/>
                </a:solidFill>
                <a:effectLst/>
                <a:latin typeface="JetBrains Mono"/>
              </a:rPr>
              <a:t>h1</a:t>
            </a:r>
            <a:r>
              <a:rPr kumimoji="0" lang="en-US" altLang="en-US" sz="1200" b="0" i="0" u="none" strike="noStrike" cap="none" normalizeH="0" baseline="0">
                <a:ln>
                  <a:noFill/>
                </a:ln>
                <a:solidFill>
                  <a:srgbClr val="F8F8F2"/>
                </a:solidFill>
                <a:effectLst/>
                <a:latin typeface="JetBrains Mono"/>
              </a:rPr>
              <a:t>&gt;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B3F504B0-8EDE-4E2E-A90E-FC8F8D784BE2}"/>
              </a:ext>
            </a:extLst>
          </p:cNvPr>
          <p:cNvSpPr>
            <a:spLocks noChangeArrowheads="1"/>
          </p:cNvSpPr>
          <p:nvPr/>
        </p:nvSpPr>
        <p:spPr bwMode="auto">
          <a:xfrm>
            <a:off x="1194955" y="2796467"/>
            <a:ext cx="5663045" cy="2123658"/>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8F8F2"/>
                </a:solidFill>
                <a:effectLst/>
                <a:latin typeface="JetBrains Mono"/>
              </a:rPr>
              <a:t>&lt;!DOCTYPE </a:t>
            </a:r>
            <a:r>
              <a:rPr kumimoji="0" lang="en-US" altLang="en-US" sz="1200" b="0" i="1" u="none" strike="noStrike" cap="none" normalizeH="0" baseline="0">
                <a:ln>
                  <a:noFill/>
                </a:ln>
                <a:solidFill>
                  <a:srgbClr val="50FA78"/>
                </a:solidFill>
                <a:effectLst/>
                <a:latin typeface="JetBrains Mono"/>
              </a:rPr>
              <a:t>html</a:t>
            </a:r>
            <a:r>
              <a:rPr kumimoji="0" lang="en-US" altLang="en-US" sz="1200" b="0" i="0" u="none" strike="noStrike" cap="none" normalizeH="0" baseline="0">
                <a:ln>
                  <a:noFill/>
                </a:ln>
                <a:solidFill>
                  <a:srgbClr val="F8F8F2"/>
                </a:solidFill>
                <a:effectLst/>
                <a:latin typeface="JetBrains Mono"/>
              </a:rPr>
              <a:t>&gt;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&lt;</a:t>
            </a:r>
            <a:r>
              <a:rPr kumimoji="0" lang="en-US" altLang="en-US" sz="1200" b="0" i="0" u="none" strike="noStrike" cap="none" normalizeH="0" baseline="0">
                <a:ln>
                  <a:noFill/>
                </a:ln>
                <a:solidFill>
                  <a:srgbClr val="FF79C6"/>
                </a:solidFill>
                <a:effectLst/>
                <a:latin typeface="JetBrains Mono"/>
              </a:rPr>
              <a:t>html </a:t>
            </a:r>
            <a:r>
              <a:rPr kumimoji="0" lang="en-US" altLang="en-US" sz="1200" b="0" i="1" u="none" strike="noStrike" cap="none" normalizeH="0" baseline="0">
                <a:ln>
                  <a:noFill/>
                </a:ln>
                <a:solidFill>
                  <a:srgbClr val="50FA78"/>
                </a:solidFill>
                <a:effectLst/>
                <a:latin typeface="JetBrains Mono"/>
              </a:rPr>
              <a:t>lang</a:t>
            </a:r>
            <a:r>
              <a:rPr kumimoji="0" lang="en-US" altLang="en-US" sz="1200" b="0" i="0" u="none" strike="noStrike" cap="none" normalizeH="0" baseline="0">
                <a:ln>
                  <a:noFill/>
                </a:ln>
                <a:solidFill>
                  <a:srgbClr val="F1FA8C"/>
                </a:solidFill>
                <a:effectLst/>
                <a:latin typeface="JetBrains Mono"/>
              </a:rPr>
              <a:t>="en"</a:t>
            </a:r>
            <a:r>
              <a:rPr kumimoji="0" lang="en-US" altLang="en-US" sz="1200" b="0" i="0" u="none" strike="noStrike" cap="none" normalizeH="0" baseline="0">
                <a:ln>
                  <a:noFill/>
                </a:ln>
                <a:solidFill>
                  <a:srgbClr val="F8F8F2"/>
                </a:solidFill>
                <a:effectLst/>
                <a:latin typeface="JetBrains Mono"/>
              </a:rPr>
              <a:t>&gt;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&lt;</a:t>
            </a:r>
            <a:r>
              <a:rPr kumimoji="0" lang="en-US" altLang="en-US" sz="1200" b="0" i="0" u="none" strike="noStrike" cap="none" normalizeH="0" baseline="0">
                <a:ln>
                  <a:noFill/>
                </a:ln>
                <a:solidFill>
                  <a:srgbClr val="FF79C6"/>
                </a:solidFill>
                <a:effectLst/>
                <a:latin typeface="JetBrains Mono"/>
              </a:rPr>
              <a:t>head</a:t>
            </a:r>
            <a:r>
              <a:rPr kumimoji="0" lang="en-US" altLang="en-US" sz="1200" b="0" i="0" u="none" strike="noStrike" cap="none" normalizeH="0" baseline="0">
                <a:ln>
                  <a:noFill/>
                </a:ln>
                <a:solidFill>
                  <a:srgbClr val="F8F8F2"/>
                </a:solidFill>
                <a:effectLst/>
                <a:latin typeface="JetBrains Mono"/>
              </a:rPr>
              <a:t>&gt;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&lt;</a:t>
            </a:r>
            <a:r>
              <a:rPr kumimoji="0" lang="en-US" altLang="en-US" sz="1200" b="0" i="0" u="none" strike="noStrike" cap="none" normalizeH="0" baseline="0">
                <a:ln>
                  <a:noFill/>
                </a:ln>
                <a:solidFill>
                  <a:srgbClr val="FF79C6"/>
                </a:solidFill>
                <a:effectLst/>
                <a:latin typeface="JetBrains Mono"/>
              </a:rPr>
              <a:t>meta </a:t>
            </a:r>
            <a:r>
              <a:rPr kumimoji="0" lang="en-US" altLang="en-US" sz="1200" b="0" i="1" u="none" strike="noStrike" cap="none" normalizeH="0" baseline="0">
                <a:ln>
                  <a:noFill/>
                </a:ln>
                <a:solidFill>
                  <a:srgbClr val="50FA78"/>
                </a:solidFill>
                <a:effectLst/>
                <a:latin typeface="JetBrains Mono"/>
              </a:rPr>
              <a:t>charset</a:t>
            </a:r>
            <a:r>
              <a:rPr kumimoji="0" lang="en-US" altLang="en-US" sz="1200" b="0" i="0" u="none" strike="noStrike" cap="none" normalizeH="0" baseline="0">
                <a:ln>
                  <a:noFill/>
                </a:ln>
                <a:solidFill>
                  <a:srgbClr val="F1FA8C"/>
                </a:solidFill>
                <a:effectLst/>
                <a:latin typeface="JetBrains Mono"/>
              </a:rPr>
              <a:t>="UTF-8"</a:t>
            </a:r>
            <a:r>
              <a:rPr kumimoji="0" lang="en-US" altLang="en-US" sz="1200" b="0" i="0" u="none" strike="noStrike" cap="none" normalizeH="0" baseline="0">
                <a:ln>
                  <a:noFill/>
                </a:ln>
                <a:solidFill>
                  <a:srgbClr val="F8F8F2"/>
                </a:solidFill>
                <a:effectLst/>
                <a:latin typeface="JetBrains Mono"/>
              </a:rPr>
              <a:t>&gt;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&lt;</a:t>
            </a:r>
            <a:r>
              <a:rPr kumimoji="0" lang="en-US" altLang="en-US" sz="1200" b="0" i="0" u="none" strike="noStrike" cap="none" normalizeH="0" baseline="0">
                <a:ln>
                  <a:noFill/>
                </a:ln>
                <a:solidFill>
                  <a:srgbClr val="FF79C6"/>
                </a:solidFill>
                <a:effectLst/>
                <a:latin typeface="JetBrains Mono"/>
              </a:rPr>
              <a:t>title</a:t>
            </a:r>
            <a:r>
              <a:rPr kumimoji="0" lang="en-US" altLang="en-US" sz="1200" b="0" i="0" u="none" strike="noStrike" cap="none" normalizeH="0" baseline="0">
                <a:ln>
                  <a:noFill/>
                </a:ln>
                <a:solidFill>
                  <a:srgbClr val="F8F8F2"/>
                </a:solidFill>
                <a:effectLst/>
                <a:latin typeface="JetBrains Mono"/>
              </a:rPr>
              <a:t>&gt;Build form validation&lt;/</a:t>
            </a:r>
            <a:r>
              <a:rPr kumimoji="0" lang="en-US" altLang="en-US" sz="1200" b="0" i="0" u="none" strike="noStrike" cap="none" normalizeH="0" baseline="0">
                <a:ln>
                  <a:noFill/>
                </a:ln>
                <a:solidFill>
                  <a:srgbClr val="FF79C6"/>
                </a:solidFill>
                <a:effectLst/>
                <a:latin typeface="JetBrains Mono"/>
              </a:rPr>
              <a:t>title</a:t>
            </a:r>
            <a:r>
              <a:rPr kumimoji="0" lang="en-US" altLang="en-US" sz="1200" b="0" i="0" u="none" strike="noStrike" cap="none" normalizeH="0" baseline="0">
                <a:ln>
                  <a:noFill/>
                </a:ln>
                <a:solidFill>
                  <a:srgbClr val="F8F8F2"/>
                </a:solidFill>
                <a:effectLst/>
                <a:latin typeface="JetBrains Mono"/>
              </a:rPr>
              <a:t>&gt;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&lt;</a:t>
            </a:r>
            <a:r>
              <a:rPr kumimoji="0" lang="en-US" altLang="en-US" sz="1200" b="0" i="0" u="none" strike="noStrike" cap="none" normalizeH="0" baseline="0">
                <a:ln>
                  <a:noFill/>
                </a:ln>
                <a:solidFill>
                  <a:srgbClr val="FF79C6"/>
                </a:solidFill>
                <a:effectLst/>
                <a:latin typeface="JetBrains Mono"/>
              </a:rPr>
              <a:t>link </a:t>
            </a:r>
            <a:r>
              <a:rPr kumimoji="0" lang="en-US" altLang="en-US" sz="1200" b="0" i="1" u="none" strike="noStrike" cap="none" normalizeH="0" baseline="0">
                <a:ln>
                  <a:noFill/>
                </a:ln>
                <a:solidFill>
                  <a:srgbClr val="50FA78"/>
                </a:solidFill>
                <a:effectLst/>
                <a:latin typeface="JetBrains Mono"/>
              </a:rPr>
              <a:t>rel</a:t>
            </a:r>
            <a:r>
              <a:rPr kumimoji="0" lang="en-US" altLang="en-US" sz="1200" b="0" i="0" u="none" strike="noStrike" cap="none" normalizeH="0" baseline="0">
                <a:ln>
                  <a:noFill/>
                </a:ln>
                <a:solidFill>
                  <a:srgbClr val="F1FA8C"/>
                </a:solidFill>
                <a:effectLst/>
                <a:latin typeface="JetBrains Mono"/>
              </a:rPr>
              <a:t>="stylesheet" </a:t>
            </a:r>
            <a:r>
              <a:rPr kumimoji="0" lang="en-US" altLang="en-US" sz="1200" b="0" i="1" u="none" strike="noStrike" cap="none" normalizeH="0" baseline="0">
                <a:ln>
                  <a:noFill/>
                </a:ln>
                <a:solidFill>
                  <a:srgbClr val="50FA78"/>
                </a:solidFill>
                <a:effectLst/>
                <a:latin typeface="JetBrains Mono"/>
              </a:rPr>
              <a:t>href</a:t>
            </a:r>
            <a:r>
              <a:rPr kumimoji="0" lang="en-US" altLang="en-US" sz="1200" b="0" i="0" u="none" strike="noStrike" cap="none" normalizeH="0" baseline="0">
                <a:ln>
                  <a:noFill/>
                </a:ln>
                <a:solidFill>
                  <a:srgbClr val="F1FA8C"/>
                </a:solidFill>
                <a:effectLst/>
                <a:latin typeface="JetBrains Mono"/>
              </a:rPr>
              <a:t>="/style.css" </a:t>
            </a:r>
            <a:r>
              <a:rPr kumimoji="0" lang="en-US" altLang="en-US" sz="1200" b="0" i="1" u="none" strike="noStrike" cap="none" normalizeH="0" baseline="0">
                <a:ln>
                  <a:noFill/>
                </a:ln>
                <a:solidFill>
                  <a:srgbClr val="50FA78"/>
                </a:solidFill>
                <a:effectLst/>
                <a:latin typeface="JetBrains Mono"/>
              </a:rPr>
              <a:t>type</a:t>
            </a:r>
            <a:r>
              <a:rPr kumimoji="0" lang="en-US" altLang="en-US" sz="1200" b="0" i="0" u="none" strike="noStrike" cap="none" normalizeH="0" baseline="0">
                <a:ln>
                  <a:noFill/>
                </a:ln>
                <a:solidFill>
                  <a:srgbClr val="F1FA8C"/>
                </a:solidFill>
                <a:effectLst/>
                <a:latin typeface="JetBrains Mono"/>
              </a:rPr>
              <a:t>="text/css" </a:t>
            </a:r>
            <a:r>
              <a:rPr kumimoji="0" lang="en-US" altLang="en-US" sz="1200" b="0" i="0" u="none" strike="noStrike" cap="none" normalizeH="0" baseline="0">
                <a:ln>
                  <a:noFill/>
                </a:ln>
                <a:solidFill>
                  <a:srgbClr val="F8F8F2"/>
                </a:solidFill>
                <a:effectLst/>
                <a:latin typeface="JetBrains Mono"/>
              </a:rPr>
              <a:t>/&gt;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&lt;/</a:t>
            </a:r>
            <a:r>
              <a:rPr kumimoji="0" lang="en-US" altLang="en-US" sz="1200" b="0" i="0" u="none" strike="noStrike" cap="none" normalizeH="0" baseline="0">
                <a:ln>
                  <a:noFill/>
                </a:ln>
                <a:solidFill>
                  <a:srgbClr val="FF79C6"/>
                </a:solidFill>
                <a:effectLst/>
                <a:latin typeface="JetBrains Mono"/>
              </a:rPr>
              <a:t>head</a:t>
            </a:r>
            <a:r>
              <a:rPr kumimoji="0" lang="en-US" altLang="en-US" sz="1200" b="0" i="0" u="none" strike="noStrike" cap="none" normalizeH="0" baseline="0">
                <a:ln>
                  <a:noFill/>
                </a:ln>
                <a:solidFill>
                  <a:srgbClr val="F8F8F2"/>
                </a:solidFill>
                <a:effectLst/>
                <a:latin typeface="JetBrains Mono"/>
              </a:rPr>
              <a:t>&gt;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&lt;</a:t>
            </a:r>
            <a:r>
              <a:rPr kumimoji="0" lang="en-US" altLang="en-US" sz="1200" b="0" i="0" u="none" strike="noStrike" cap="none" normalizeH="0" baseline="0">
                <a:ln>
                  <a:noFill/>
                </a:ln>
                <a:solidFill>
                  <a:srgbClr val="FF79C6"/>
                </a:solidFill>
                <a:effectLst/>
                <a:latin typeface="JetBrains Mono"/>
              </a:rPr>
              <a:t>body</a:t>
            </a:r>
            <a:r>
              <a:rPr kumimoji="0" lang="en-US" altLang="en-US" sz="1200" b="0" i="0" u="none" strike="noStrike" cap="none" normalizeH="0" baseline="0">
                <a:ln>
                  <a:noFill/>
                </a:ln>
                <a:solidFill>
                  <a:srgbClr val="F8F8F2"/>
                </a:solidFill>
                <a:effectLst/>
                <a:latin typeface="JetBrains Mono"/>
              </a:rPr>
              <a:t>&gt;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&lt;%- body %&gt;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&lt;/</a:t>
            </a:r>
            <a:r>
              <a:rPr kumimoji="0" lang="en-US" altLang="en-US" sz="1200" b="0" i="0" u="none" strike="noStrike" cap="none" normalizeH="0" baseline="0">
                <a:ln>
                  <a:noFill/>
                </a:ln>
                <a:solidFill>
                  <a:srgbClr val="FF79C6"/>
                </a:solidFill>
                <a:effectLst/>
                <a:latin typeface="JetBrains Mono"/>
              </a:rPr>
              <a:t>body</a:t>
            </a:r>
            <a:r>
              <a:rPr kumimoji="0" lang="en-US" altLang="en-US" sz="1200" b="0" i="0" u="none" strike="noStrike" cap="none" normalizeH="0" baseline="0">
                <a:ln>
                  <a:noFill/>
                </a:ln>
                <a:solidFill>
                  <a:srgbClr val="F8F8F2"/>
                </a:solidFill>
                <a:effectLst/>
                <a:latin typeface="JetBrains Mono"/>
              </a:rPr>
              <a:t>&gt;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&lt;/</a:t>
            </a:r>
            <a:r>
              <a:rPr kumimoji="0" lang="en-US" altLang="en-US" sz="1200" b="0" i="0" u="none" strike="noStrike" cap="none" normalizeH="0" baseline="0">
                <a:ln>
                  <a:noFill/>
                </a:ln>
                <a:solidFill>
                  <a:srgbClr val="FF79C6"/>
                </a:solidFill>
                <a:effectLst/>
                <a:latin typeface="JetBrains Mono"/>
              </a:rPr>
              <a:t>html</a:t>
            </a:r>
            <a:r>
              <a:rPr kumimoji="0" lang="en-US" altLang="en-US" sz="1200" b="0" i="0" u="none" strike="noStrike" cap="none" normalizeH="0" baseline="0">
                <a:ln>
                  <a:noFill/>
                </a:ln>
                <a:solidFill>
                  <a:srgbClr val="F8F8F2"/>
                </a:solidFill>
                <a:effectLst/>
                <a:latin typeface="JetBrains Mono"/>
              </a:rPr>
              <a:t>&gt;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992849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D8709-065C-4173-B226-F46FAAA0B3B7}"/>
              </a:ext>
            </a:extLst>
          </p:cNvPr>
          <p:cNvSpPr>
            <a:spLocks noGrp="1"/>
          </p:cNvSpPr>
          <p:nvPr>
            <p:ph type="title"/>
          </p:nvPr>
        </p:nvSpPr>
        <p:spPr/>
        <p:txBody>
          <a:bodyPr/>
          <a:lstStyle/>
          <a:p>
            <a:r>
              <a:rPr lang="en-US" dirty="0"/>
              <a:t>Create style</a:t>
            </a:r>
          </a:p>
        </p:txBody>
      </p:sp>
      <p:sp>
        <p:nvSpPr>
          <p:cNvPr id="3" name="Content Placeholder 2">
            <a:extLst>
              <a:ext uri="{FF2B5EF4-FFF2-40B4-BE49-F238E27FC236}">
                <a16:creationId xmlns:a16="http://schemas.microsoft.com/office/drawing/2014/main" id="{A076F95C-9E91-45B4-902D-0FA914517208}"/>
              </a:ext>
            </a:extLst>
          </p:cNvPr>
          <p:cNvSpPr>
            <a:spLocks noGrp="1"/>
          </p:cNvSpPr>
          <p:nvPr>
            <p:ph sz="quarter" idx="34"/>
          </p:nvPr>
        </p:nvSpPr>
        <p:spPr/>
        <p:txBody>
          <a:bodyPr/>
          <a:lstStyle/>
          <a:p>
            <a:r>
              <a:rPr lang="en-US" dirty="0"/>
              <a:t>Create </a:t>
            </a:r>
            <a:r>
              <a:rPr lang="en-US" b="1" dirty="0"/>
              <a:t>public/style.css</a:t>
            </a:r>
          </a:p>
          <a:p>
            <a:r>
              <a:rPr lang="en-US" dirty="0"/>
              <a:t>Download from </a:t>
            </a:r>
            <a:r>
              <a:rPr lang="en-US" dirty="0" err="1"/>
              <a:t>gitlab</a:t>
            </a:r>
            <a:r>
              <a:rPr lang="en-US" dirty="0"/>
              <a:t> material for reference.</a:t>
            </a:r>
          </a:p>
          <a:p>
            <a:endParaRPr lang="en-US" dirty="0"/>
          </a:p>
          <a:p>
            <a:endParaRPr lang="en-US" dirty="0"/>
          </a:p>
        </p:txBody>
      </p:sp>
    </p:spTree>
    <p:extLst>
      <p:ext uri="{BB962C8B-B14F-4D97-AF65-F5344CB8AC3E}">
        <p14:creationId xmlns:p14="http://schemas.microsoft.com/office/powerpoint/2010/main" val="22083726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532D5-D443-4218-91B3-513B52F4102F}"/>
              </a:ext>
            </a:extLst>
          </p:cNvPr>
          <p:cNvSpPr>
            <a:spLocks noGrp="1"/>
          </p:cNvSpPr>
          <p:nvPr>
            <p:ph type="title"/>
          </p:nvPr>
        </p:nvSpPr>
        <p:spPr/>
        <p:txBody>
          <a:bodyPr/>
          <a:lstStyle/>
          <a:p>
            <a:r>
              <a:rPr lang="en-US" dirty="0"/>
              <a:t>Run test</a:t>
            </a:r>
          </a:p>
        </p:txBody>
      </p:sp>
      <p:sp>
        <p:nvSpPr>
          <p:cNvPr id="3" name="Content Placeholder 2">
            <a:extLst>
              <a:ext uri="{FF2B5EF4-FFF2-40B4-BE49-F238E27FC236}">
                <a16:creationId xmlns:a16="http://schemas.microsoft.com/office/drawing/2014/main" id="{C7E11A16-A17D-49D7-8C79-58A920574855}"/>
              </a:ext>
            </a:extLst>
          </p:cNvPr>
          <p:cNvSpPr>
            <a:spLocks noGrp="1"/>
          </p:cNvSpPr>
          <p:nvPr>
            <p:ph sz="quarter" idx="34"/>
          </p:nvPr>
        </p:nvSpPr>
        <p:spPr/>
        <p:txBody>
          <a:bodyPr/>
          <a:lstStyle/>
          <a:p>
            <a:r>
              <a:rPr lang="en-US" dirty="0"/>
              <a:t>Run command line: </a:t>
            </a:r>
            <a:r>
              <a:rPr lang="en-US" dirty="0" err="1"/>
              <a:t>npm</a:t>
            </a:r>
            <a:r>
              <a:rPr lang="en-US" dirty="0"/>
              <a:t> start</a:t>
            </a:r>
          </a:p>
          <a:p>
            <a:endParaRPr lang="en-US" dirty="0"/>
          </a:p>
          <a:p>
            <a:endParaRPr lang="en-US" dirty="0"/>
          </a:p>
          <a:p>
            <a:endParaRPr lang="en-US" dirty="0"/>
          </a:p>
          <a:p>
            <a:endParaRPr lang="en-US" dirty="0"/>
          </a:p>
          <a:p>
            <a:r>
              <a:rPr lang="en-US" dirty="0"/>
              <a:t>Browse to </a:t>
            </a:r>
            <a:r>
              <a:rPr lang="en-US" dirty="0">
                <a:hlinkClick r:id="rId2"/>
              </a:rPr>
              <a:t>http://localhost:300</a:t>
            </a:r>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889E7D8B-FD62-4BAB-BAFF-CB39D7AABC57}"/>
              </a:ext>
            </a:extLst>
          </p:cNvPr>
          <p:cNvPicPr>
            <a:picLocks noChangeAspect="1"/>
          </p:cNvPicPr>
          <p:nvPr/>
        </p:nvPicPr>
        <p:blipFill>
          <a:blip r:embed="rId3"/>
          <a:stretch>
            <a:fillRect/>
          </a:stretch>
        </p:blipFill>
        <p:spPr>
          <a:xfrm>
            <a:off x="1202314" y="1879889"/>
            <a:ext cx="3781425" cy="2038350"/>
          </a:xfrm>
          <a:prstGeom prst="rect">
            <a:avLst/>
          </a:prstGeom>
        </p:spPr>
      </p:pic>
      <p:pic>
        <p:nvPicPr>
          <p:cNvPr id="5" name="Picture 4">
            <a:extLst>
              <a:ext uri="{FF2B5EF4-FFF2-40B4-BE49-F238E27FC236}">
                <a16:creationId xmlns:a16="http://schemas.microsoft.com/office/drawing/2014/main" id="{3EE6EBA3-0A0B-44BF-9A4D-53CEBA67DE73}"/>
              </a:ext>
            </a:extLst>
          </p:cNvPr>
          <p:cNvPicPr>
            <a:picLocks noChangeAspect="1"/>
          </p:cNvPicPr>
          <p:nvPr/>
        </p:nvPicPr>
        <p:blipFill>
          <a:blip r:embed="rId4"/>
          <a:stretch>
            <a:fillRect/>
          </a:stretch>
        </p:blipFill>
        <p:spPr>
          <a:xfrm>
            <a:off x="1202314" y="4504262"/>
            <a:ext cx="4893686" cy="1734280"/>
          </a:xfrm>
          <a:prstGeom prst="rect">
            <a:avLst/>
          </a:prstGeom>
        </p:spPr>
      </p:pic>
    </p:spTree>
    <p:extLst>
      <p:ext uri="{BB962C8B-B14F-4D97-AF65-F5344CB8AC3E}">
        <p14:creationId xmlns:p14="http://schemas.microsoft.com/office/powerpoint/2010/main" val="548490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92528F1-CCD9-4A97-B216-48CE00FAAE1D}"/>
              </a:ext>
            </a:extLst>
          </p:cNvPr>
          <p:cNvSpPr>
            <a:spLocks noGrp="1"/>
          </p:cNvSpPr>
          <p:nvPr>
            <p:ph type="title"/>
          </p:nvPr>
        </p:nvSpPr>
        <p:spPr/>
        <p:txBody>
          <a:bodyPr/>
          <a:lstStyle/>
          <a:p>
            <a:r>
              <a:rPr lang="en-US" dirty="0"/>
              <a:t>Why do we need Modules?</a:t>
            </a:r>
          </a:p>
        </p:txBody>
      </p:sp>
      <p:sp>
        <p:nvSpPr>
          <p:cNvPr id="6" name="Content Placeholder 5">
            <a:extLst>
              <a:ext uri="{FF2B5EF4-FFF2-40B4-BE49-F238E27FC236}">
                <a16:creationId xmlns:a16="http://schemas.microsoft.com/office/drawing/2014/main" id="{7C2A4F7C-56AF-42B1-A8F2-138AC741F25F}"/>
              </a:ext>
            </a:extLst>
          </p:cNvPr>
          <p:cNvSpPr>
            <a:spLocks noGrp="1"/>
          </p:cNvSpPr>
          <p:nvPr>
            <p:ph sz="quarter" idx="34"/>
          </p:nvPr>
        </p:nvSpPr>
        <p:spPr/>
        <p:txBody>
          <a:bodyPr/>
          <a:lstStyle/>
          <a:p>
            <a:r>
              <a:rPr lang="en-US" dirty="0"/>
              <a:t>Technically we can write code without modules.</a:t>
            </a:r>
          </a:p>
          <a:p>
            <a:r>
              <a:rPr lang="en-US" dirty="0"/>
              <a:t>In JavaScript, modules should ideally allow us to</a:t>
            </a:r>
          </a:p>
          <a:p>
            <a:pPr lvl="1"/>
            <a:r>
              <a:rPr lang="en-US" b="1" dirty="0"/>
              <a:t>Abstract code: </a:t>
            </a:r>
            <a:r>
              <a:rPr lang="en-US" dirty="0"/>
              <a:t>to delegate functionality to specialized libraries so that we don’t have to understand the complexity of their actual implementation.</a:t>
            </a:r>
            <a:endParaRPr lang="en-US" b="1" dirty="0"/>
          </a:p>
          <a:p>
            <a:pPr lvl="1"/>
            <a:r>
              <a:rPr lang="en-US" b="1" dirty="0"/>
              <a:t>Encapsulate code: </a:t>
            </a:r>
            <a:r>
              <a:rPr lang="en-US" dirty="0"/>
              <a:t>to hide code inside the module if we don’t want the code to be changed.</a:t>
            </a:r>
            <a:endParaRPr lang="en-US" b="1" dirty="0"/>
          </a:p>
          <a:p>
            <a:pPr lvl="1"/>
            <a:r>
              <a:rPr lang="en-US" b="1" dirty="0"/>
              <a:t>Reuse code: </a:t>
            </a:r>
            <a:r>
              <a:rPr lang="en-US" dirty="0"/>
              <a:t>to avoid writing the same code repeatedly.</a:t>
            </a:r>
            <a:endParaRPr lang="en-US" b="1" dirty="0"/>
          </a:p>
          <a:p>
            <a:pPr lvl="1"/>
            <a:r>
              <a:rPr lang="en-US" b="1" dirty="0"/>
              <a:t>Manage dependencies: </a:t>
            </a:r>
            <a:r>
              <a:rPr lang="en-US" dirty="0"/>
              <a:t>to easily change dependencies without rewriting our code</a:t>
            </a:r>
            <a:endParaRPr lang="en-US" b="1" dirty="0"/>
          </a:p>
        </p:txBody>
      </p:sp>
    </p:spTree>
    <p:extLst>
      <p:ext uri="{BB962C8B-B14F-4D97-AF65-F5344CB8AC3E}">
        <p14:creationId xmlns:p14="http://schemas.microsoft.com/office/powerpoint/2010/main" val="20257873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32F77-29CD-434C-89DE-42E6263486B7}"/>
              </a:ext>
            </a:extLst>
          </p:cNvPr>
          <p:cNvSpPr>
            <a:spLocks noGrp="1"/>
          </p:cNvSpPr>
          <p:nvPr>
            <p:ph type="title"/>
          </p:nvPr>
        </p:nvSpPr>
        <p:spPr/>
        <p:txBody>
          <a:bodyPr/>
          <a:lstStyle/>
          <a:p>
            <a:r>
              <a:rPr lang="en-US" dirty="0"/>
              <a:t>Displaying the Form</a:t>
            </a:r>
          </a:p>
        </p:txBody>
      </p:sp>
      <p:sp>
        <p:nvSpPr>
          <p:cNvPr id="3" name="Content Placeholder 2">
            <a:extLst>
              <a:ext uri="{FF2B5EF4-FFF2-40B4-BE49-F238E27FC236}">
                <a16:creationId xmlns:a16="http://schemas.microsoft.com/office/drawing/2014/main" id="{BD48353B-0C1C-4C77-A478-1BAA22CEBFFA}"/>
              </a:ext>
            </a:extLst>
          </p:cNvPr>
          <p:cNvSpPr>
            <a:spLocks noGrp="1"/>
          </p:cNvSpPr>
          <p:nvPr>
            <p:ph sz="quarter" idx="34"/>
          </p:nvPr>
        </p:nvSpPr>
        <p:spPr/>
        <p:txBody>
          <a:bodyPr/>
          <a:lstStyle/>
          <a:p>
            <a:r>
              <a:rPr lang="en-US" dirty="0"/>
              <a:t>When user make </a:t>
            </a:r>
            <a:r>
              <a:rPr lang="en-US" b="1" dirty="0"/>
              <a:t>GET</a:t>
            </a:r>
            <a:r>
              <a:rPr lang="en-US" dirty="0"/>
              <a:t> request to </a:t>
            </a:r>
            <a:r>
              <a:rPr lang="en-US" b="1" dirty="0"/>
              <a:t>/contact</a:t>
            </a:r>
            <a:r>
              <a:rPr lang="en-US" dirty="0"/>
              <a:t>, we will generate </a:t>
            </a:r>
            <a:r>
              <a:rPr lang="en-US" b="1" dirty="0" err="1"/>
              <a:t>contact.ejs</a:t>
            </a:r>
            <a:r>
              <a:rPr lang="en-US" dirty="0"/>
              <a:t> view: (update routes.js)</a:t>
            </a:r>
          </a:p>
          <a:p>
            <a:endParaRPr lang="en-US" dirty="0"/>
          </a:p>
          <a:p>
            <a:endParaRPr lang="en-US" dirty="0"/>
          </a:p>
          <a:p>
            <a:r>
              <a:rPr lang="en-US" dirty="0"/>
              <a:t>Create </a:t>
            </a:r>
            <a:r>
              <a:rPr lang="en-US" b="1" dirty="0"/>
              <a:t>views/</a:t>
            </a:r>
            <a:r>
              <a:rPr lang="en-US" b="1" dirty="0" err="1"/>
              <a:t>contact.ejs</a:t>
            </a:r>
            <a:endParaRPr lang="en-US" b="1" dirty="0"/>
          </a:p>
          <a:p>
            <a:endParaRPr lang="en-US" dirty="0"/>
          </a:p>
        </p:txBody>
      </p:sp>
      <p:sp>
        <p:nvSpPr>
          <p:cNvPr id="4" name="Rectangle 1">
            <a:extLst>
              <a:ext uri="{FF2B5EF4-FFF2-40B4-BE49-F238E27FC236}">
                <a16:creationId xmlns:a16="http://schemas.microsoft.com/office/drawing/2014/main" id="{37F9ADD1-72EA-497E-9C41-9F0853F61B48}"/>
              </a:ext>
            </a:extLst>
          </p:cNvPr>
          <p:cNvSpPr>
            <a:spLocks noChangeArrowheads="1"/>
          </p:cNvSpPr>
          <p:nvPr/>
        </p:nvSpPr>
        <p:spPr bwMode="auto">
          <a:xfrm>
            <a:off x="1194954" y="2286140"/>
            <a:ext cx="4901046" cy="830997"/>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a:ln>
                  <a:noFill/>
                </a:ln>
                <a:solidFill>
                  <a:srgbClr val="6272A4"/>
                </a:solidFill>
                <a:effectLst/>
                <a:latin typeface="JetBrains Mono"/>
              </a:rPr>
              <a:t>// method 'GET' path '/contact'</a:t>
            </a:r>
            <a:br>
              <a:rPr kumimoji="0" lang="en-US" altLang="en-US" sz="1200" b="0" i="1" u="none" strike="noStrike" cap="none" normalizeH="0" baseline="0">
                <a:ln>
                  <a:noFill/>
                </a:ln>
                <a:solidFill>
                  <a:srgbClr val="6272A4"/>
                </a:solidFill>
                <a:effectLst/>
                <a:latin typeface="JetBrains Mono"/>
              </a:rPr>
            </a:br>
            <a:r>
              <a:rPr kumimoji="0" lang="en-US" altLang="en-US" sz="1200" b="0" i="0" u="none" strike="noStrike" cap="none" normalizeH="0" baseline="0">
                <a:ln>
                  <a:noFill/>
                </a:ln>
                <a:solidFill>
                  <a:srgbClr val="F8F8F2"/>
                </a:solidFill>
                <a:effectLst/>
                <a:latin typeface="JetBrains Mono"/>
              </a:rPr>
              <a:t>router.get(</a:t>
            </a:r>
            <a:r>
              <a:rPr kumimoji="0" lang="en-US" altLang="en-US" sz="1200" b="0" i="0" u="none" strike="noStrike" cap="none" normalizeH="0" baseline="0">
                <a:ln>
                  <a:noFill/>
                </a:ln>
                <a:solidFill>
                  <a:srgbClr val="F1FA8C"/>
                </a:solidFill>
                <a:effectLst/>
                <a:latin typeface="JetBrains Mono"/>
              </a:rPr>
              <a:t>'/contact'</a:t>
            </a: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req</a:t>
            </a: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res</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=&gt; </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res</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50FA7B"/>
                </a:solidFill>
                <a:effectLst/>
                <a:latin typeface="JetBrains Mono"/>
              </a:rPr>
              <a:t>render</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'contact'</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D3F95847-F917-496C-88CE-722627D4FA58}"/>
              </a:ext>
            </a:extLst>
          </p:cNvPr>
          <p:cNvSpPr>
            <a:spLocks noChangeArrowheads="1"/>
          </p:cNvSpPr>
          <p:nvPr/>
        </p:nvSpPr>
        <p:spPr bwMode="auto">
          <a:xfrm>
            <a:off x="1191490" y="3740864"/>
            <a:ext cx="5902036" cy="2708434"/>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1" u="none" strike="noStrike" cap="none" normalizeH="0" baseline="0">
                <a:ln>
                  <a:noFill/>
                </a:ln>
                <a:solidFill>
                  <a:srgbClr val="6272A4"/>
                </a:solidFill>
                <a:effectLst/>
                <a:latin typeface="JetBrains Mono"/>
              </a:rPr>
              <a:t>&lt;!-- views/contact.ejs --&gt;</a:t>
            </a:r>
            <a:br>
              <a:rPr kumimoji="0" lang="en-US" altLang="en-US" sz="1000" b="0" i="1" u="none" strike="noStrike" cap="none" normalizeH="0" baseline="0">
                <a:ln>
                  <a:noFill/>
                </a:ln>
                <a:solidFill>
                  <a:srgbClr val="6272A4"/>
                </a:solidFill>
                <a:effectLst/>
                <a:latin typeface="JetBrains Mono"/>
              </a:rPr>
            </a:br>
            <a:r>
              <a:rPr kumimoji="0" lang="en-US" altLang="en-US" sz="1000" b="0" i="0" u="none" strike="noStrike" cap="none" normalizeH="0" baseline="0">
                <a:ln>
                  <a:noFill/>
                </a:ln>
                <a:solidFill>
                  <a:srgbClr val="F8F8F2"/>
                </a:solidFill>
                <a:effectLst/>
                <a:latin typeface="JetBrains Mono"/>
              </a:rPr>
              <a:t>&lt;</a:t>
            </a:r>
            <a:r>
              <a:rPr kumimoji="0" lang="en-US" altLang="en-US" sz="1000" b="0" i="0" u="none" strike="noStrike" cap="none" normalizeH="0" baseline="0">
                <a:ln>
                  <a:noFill/>
                </a:ln>
                <a:solidFill>
                  <a:srgbClr val="FF79C6"/>
                </a:solidFill>
                <a:effectLst/>
                <a:latin typeface="JetBrains Mono"/>
              </a:rPr>
              <a:t>div </a:t>
            </a:r>
            <a:r>
              <a:rPr kumimoji="0" lang="en-US" altLang="en-US" sz="1000" b="0" i="1" u="none" strike="noStrike" cap="none" normalizeH="0" baseline="0">
                <a:ln>
                  <a:noFill/>
                </a:ln>
                <a:solidFill>
                  <a:srgbClr val="50FA78"/>
                </a:solidFill>
                <a:effectLst/>
                <a:latin typeface="JetBrains Mono"/>
              </a:rPr>
              <a:t>class</a:t>
            </a:r>
            <a:r>
              <a:rPr kumimoji="0" lang="en-US" altLang="en-US" sz="1000" b="0" i="0" u="none" strike="noStrike" cap="none" normalizeH="0" baseline="0">
                <a:ln>
                  <a:noFill/>
                </a:ln>
                <a:solidFill>
                  <a:srgbClr val="F1FA8C"/>
                </a:solidFill>
                <a:effectLst/>
                <a:latin typeface="JetBrains Mono"/>
              </a:rPr>
              <a:t>="form-header"</a:t>
            </a:r>
            <a:r>
              <a:rPr kumimoji="0" lang="en-US" altLang="en-US" sz="1000" b="0" i="0" u="none" strike="noStrike" cap="none" normalizeH="0" baseline="0">
                <a:ln>
                  <a:noFill/>
                </a:ln>
                <a:solidFill>
                  <a:srgbClr val="F8F8F2"/>
                </a:solidFill>
                <a:effectLst/>
                <a:latin typeface="JetBrains Mono"/>
              </a:rPr>
              <a:t>&gt;</a:t>
            </a:r>
            <a:br>
              <a:rPr kumimoji="0" lang="en-US" altLang="en-US" sz="1000" b="0" i="0" u="none" strike="noStrike" cap="none" normalizeH="0" baseline="0">
                <a:ln>
                  <a:noFill/>
                </a:ln>
                <a:solidFill>
                  <a:srgbClr val="F8F8F2"/>
                </a:solidFill>
                <a:effectLst/>
                <a:latin typeface="JetBrains Mono"/>
              </a:rPr>
            </a:br>
            <a:r>
              <a:rPr kumimoji="0" lang="en-US" altLang="en-US" sz="1000" b="0" i="0" u="none" strike="noStrike" cap="none" normalizeH="0" baseline="0">
                <a:ln>
                  <a:noFill/>
                </a:ln>
                <a:solidFill>
                  <a:srgbClr val="F8F8F2"/>
                </a:solidFill>
                <a:effectLst/>
                <a:latin typeface="JetBrains Mono"/>
              </a:rPr>
              <a:t>    &lt;</a:t>
            </a:r>
            <a:r>
              <a:rPr kumimoji="0" lang="en-US" altLang="en-US" sz="1000" b="0" i="0" u="none" strike="noStrike" cap="none" normalizeH="0" baseline="0">
                <a:ln>
                  <a:noFill/>
                </a:ln>
                <a:solidFill>
                  <a:srgbClr val="FF79C6"/>
                </a:solidFill>
                <a:effectLst/>
                <a:latin typeface="JetBrains Mono"/>
              </a:rPr>
              <a:t>h2</a:t>
            </a:r>
            <a:r>
              <a:rPr kumimoji="0" lang="en-US" altLang="en-US" sz="1000" b="0" i="0" u="none" strike="noStrike" cap="none" normalizeH="0" baseline="0">
                <a:ln>
                  <a:noFill/>
                </a:ln>
                <a:solidFill>
                  <a:srgbClr val="F8F8F2"/>
                </a:solidFill>
                <a:effectLst/>
                <a:latin typeface="JetBrains Mono"/>
              </a:rPr>
              <a:t>&gt;Send us a message&lt;/</a:t>
            </a:r>
            <a:r>
              <a:rPr kumimoji="0" lang="en-US" altLang="en-US" sz="1000" b="0" i="0" u="none" strike="noStrike" cap="none" normalizeH="0" baseline="0">
                <a:ln>
                  <a:noFill/>
                </a:ln>
                <a:solidFill>
                  <a:srgbClr val="FF79C6"/>
                </a:solidFill>
                <a:effectLst/>
                <a:latin typeface="JetBrains Mono"/>
              </a:rPr>
              <a:t>h2</a:t>
            </a:r>
            <a:r>
              <a:rPr kumimoji="0" lang="en-US" altLang="en-US" sz="1000" b="0" i="0" u="none" strike="noStrike" cap="none" normalizeH="0" baseline="0">
                <a:ln>
                  <a:noFill/>
                </a:ln>
                <a:solidFill>
                  <a:srgbClr val="F8F8F2"/>
                </a:solidFill>
                <a:effectLst/>
                <a:latin typeface="JetBrains Mono"/>
              </a:rPr>
              <a:t>&gt;</a:t>
            </a:r>
            <a:br>
              <a:rPr kumimoji="0" lang="en-US" altLang="en-US" sz="1000" b="0" i="0" u="none" strike="noStrike" cap="none" normalizeH="0" baseline="0">
                <a:ln>
                  <a:noFill/>
                </a:ln>
                <a:solidFill>
                  <a:srgbClr val="F8F8F2"/>
                </a:solidFill>
                <a:effectLst/>
                <a:latin typeface="JetBrains Mono"/>
              </a:rPr>
            </a:br>
            <a:r>
              <a:rPr kumimoji="0" lang="en-US" altLang="en-US" sz="1000" b="0" i="0" u="none" strike="noStrike" cap="none" normalizeH="0" baseline="0">
                <a:ln>
                  <a:noFill/>
                </a:ln>
                <a:solidFill>
                  <a:srgbClr val="F8F8F2"/>
                </a:solidFill>
                <a:effectLst/>
                <a:latin typeface="JetBrains Mono"/>
              </a:rPr>
              <a:t>&lt;/</a:t>
            </a:r>
            <a:r>
              <a:rPr kumimoji="0" lang="en-US" altLang="en-US" sz="1000" b="0" i="0" u="none" strike="noStrike" cap="none" normalizeH="0" baseline="0">
                <a:ln>
                  <a:noFill/>
                </a:ln>
                <a:solidFill>
                  <a:srgbClr val="FF79C6"/>
                </a:solidFill>
                <a:effectLst/>
                <a:latin typeface="JetBrains Mono"/>
              </a:rPr>
              <a:t>div</a:t>
            </a:r>
            <a:r>
              <a:rPr kumimoji="0" lang="en-US" altLang="en-US" sz="1000" b="0" i="0" u="none" strike="noStrike" cap="none" normalizeH="0" baseline="0">
                <a:ln>
                  <a:noFill/>
                </a:ln>
                <a:solidFill>
                  <a:srgbClr val="F8F8F2"/>
                </a:solidFill>
                <a:effectLst/>
                <a:latin typeface="JetBrains Mono"/>
              </a:rPr>
              <a:t>&gt;</a:t>
            </a:r>
            <a:br>
              <a:rPr kumimoji="0" lang="en-US" altLang="en-US" sz="1000" b="0" i="0" u="none" strike="noStrike" cap="none" normalizeH="0" baseline="0">
                <a:ln>
                  <a:noFill/>
                </a:ln>
                <a:solidFill>
                  <a:srgbClr val="F8F8F2"/>
                </a:solidFill>
                <a:effectLst/>
                <a:latin typeface="JetBrains Mono"/>
              </a:rPr>
            </a:br>
            <a:r>
              <a:rPr kumimoji="0" lang="en-US" altLang="en-US" sz="1000" b="0" i="0" u="none" strike="noStrike" cap="none" normalizeH="0" baseline="0">
                <a:ln>
                  <a:noFill/>
                </a:ln>
                <a:solidFill>
                  <a:srgbClr val="F8F8F2"/>
                </a:solidFill>
                <a:effectLst/>
                <a:latin typeface="JetBrains Mono"/>
              </a:rPr>
              <a:t>&lt;</a:t>
            </a:r>
            <a:r>
              <a:rPr kumimoji="0" lang="en-US" altLang="en-US" sz="1000" b="0" i="0" u="none" strike="noStrike" cap="none" normalizeH="0" baseline="0">
                <a:ln>
                  <a:noFill/>
                </a:ln>
                <a:solidFill>
                  <a:srgbClr val="FF79C6"/>
                </a:solidFill>
                <a:effectLst/>
                <a:latin typeface="JetBrains Mono"/>
              </a:rPr>
              <a:t>form </a:t>
            </a:r>
            <a:r>
              <a:rPr kumimoji="0" lang="en-US" altLang="en-US" sz="1000" b="0" i="1" u="none" strike="noStrike" cap="none" normalizeH="0" baseline="0">
                <a:ln>
                  <a:noFill/>
                </a:ln>
                <a:solidFill>
                  <a:srgbClr val="50FA78"/>
                </a:solidFill>
                <a:effectLst/>
                <a:latin typeface="JetBrains Mono"/>
              </a:rPr>
              <a:t>method</a:t>
            </a:r>
            <a:r>
              <a:rPr kumimoji="0" lang="en-US" altLang="en-US" sz="1000" b="0" i="0" u="none" strike="noStrike" cap="none" normalizeH="0" baseline="0">
                <a:ln>
                  <a:noFill/>
                </a:ln>
                <a:solidFill>
                  <a:srgbClr val="F1FA8C"/>
                </a:solidFill>
                <a:effectLst/>
                <a:latin typeface="JetBrains Mono"/>
              </a:rPr>
              <a:t>="post" </a:t>
            </a:r>
            <a:r>
              <a:rPr kumimoji="0" lang="en-US" altLang="en-US" sz="1000" b="0" i="1" u="none" strike="noStrike" cap="none" normalizeH="0" baseline="0">
                <a:ln>
                  <a:noFill/>
                </a:ln>
                <a:solidFill>
                  <a:srgbClr val="50FA78"/>
                </a:solidFill>
                <a:effectLst/>
                <a:latin typeface="JetBrains Mono"/>
              </a:rPr>
              <a:t>action</a:t>
            </a:r>
            <a:r>
              <a:rPr kumimoji="0" lang="en-US" altLang="en-US" sz="1000" b="0" i="0" u="none" strike="noStrike" cap="none" normalizeH="0" baseline="0">
                <a:ln>
                  <a:noFill/>
                </a:ln>
                <a:solidFill>
                  <a:srgbClr val="F1FA8C"/>
                </a:solidFill>
                <a:effectLst/>
                <a:latin typeface="JetBrains Mono"/>
              </a:rPr>
              <a:t>="/contact" </a:t>
            </a:r>
            <a:r>
              <a:rPr kumimoji="0" lang="en-US" altLang="en-US" sz="1000" b="0" i="1" u="none" strike="noStrike" cap="none" normalizeH="0" baseline="0">
                <a:ln>
                  <a:noFill/>
                </a:ln>
                <a:solidFill>
                  <a:srgbClr val="50FA78"/>
                </a:solidFill>
                <a:effectLst/>
                <a:latin typeface="JetBrains Mono"/>
              </a:rPr>
              <a:t>novalidate</a:t>
            </a:r>
            <a:r>
              <a:rPr kumimoji="0" lang="en-US" altLang="en-US" sz="1000" b="0" i="0" u="none" strike="noStrike" cap="none" normalizeH="0" baseline="0">
                <a:ln>
                  <a:noFill/>
                </a:ln>
                <a:solidFill>
                  <a:srgbClr val="F8F8F2"/>
                </a:solidFill>
                <a:effectLst/>
                <a:latin typeface="JetBrains Mono"/>
              </a:rPr>
              <a:t>&gt;</a:t>
            </a:r>
            <a:br>
              <a:rPr kumimoji="0" lang="en-US" altLang="en-US" sz="1000" b="0" i="0" u="none" strike="noStrike" cap="none" normalizeH="0" baseline="0">
                <a:ln>
                  <a:noFill/>
                </a:ln>
                <a:solidFill>
                  <a:srgbClr val="F8F8F2"/>
                </a:solidFill>
                <a:effectLst/>
                <a:latin typeface="JetBrains Mono"/>
              </a:rPr>
            </a:br>
            <a:r>
              <a:rPr kumimoji="0" lang="en-US" altLang="en-US" sz="1000" b="0" i="0" u="none" strike="noStrike" cap="none" normalizeH="0" baseline="0">
                <a:ln>
                  <a:noFill/>
                </a:ln>
                <a:solidFill>
                  <a:srgbClr val="F8F8F2"/>
                </a:solidFill>
                <a:effectLst/>
                <a:latin typeface="JetBrains Mono"/>
              </a:rPr>
              <a:t>    &lt;</a:t>
            </a:r>
            <a:r>
              <a:rPr kumimoji="0" lang="en-US" altLang="en-US" sz="1000" b="0" i="0" u="none" strike="noStrike" cap="none" normalizeH="0" baseline="0">
                <a:ln>
                  <a:noFill/>
                </a:ln>
                <a:solidFill>
                  <a:srgbClr val="FF79C6"/>
                </a:solidFill>
                <a:effectLst/>
                <a:latin typeface="JetBrains Mono"/>
              </a:rPr>
              <a:t>div </a:t>
            </a:r>
            <a:r>
              <a:rPr kumimoji="0" lang="en-US" altLang="en-US" sz="1000" b="0" i="1" u="none" strike="noStrike" cap="none" normalizeH="0" baseline="0">
                <a:ln>
                  <a:noFill/>
                </a:ln>
                <a:solidFill>
                  <a:srgbClr val="50FA78"/>
                </a:solidFill>
                <a:effectLst/>
                <a:latin typeface="JetBrains Mono"/>
              </a:rPr>
              <a:t>class</a:t>
            </a:r>
            <a:r>
              <a:rPr kumimoji="0" lang="en-US" altLang="en-US" sz="1000" b="0" i="0" u="none" strike="noStrike" cap="none" normalizeH="0" baseline="0">
                <a:ln>
                  <a:noFill/>
                </a:ln>
                <a:solidFill>
                  <a:srgbClr val="F1FA8C"/>
                </a:solidFill>
                <a:effectLst/>
                <a:latin typeface="JetBrains Mono"/>
              </a:rPr>
              <a:t>="form-field"</a:t>
            </a:r>
            <a:r>
              <a:rPr kumimoji="0" lang="en-US" altLang="en-US" sz="1000" b="0" i="0" u="none" strike="noStrike" cap="none" normalizeH="0" baseline="0">
                <a:ln>
                  <a:noFill/>
                </a:ln>
                <a:solidFill>
                  <a:srgbClr val="F8F8F2"/>
                </a:solidFill>
                <a:effectLst/>
                <a:latin typeface="JetBrains Mono"/>
              </a:rPr>
              <a:t>&gt;</a:t>
            </a:r>
            <a:br>
              <a:rPr kumimoji="0" lang="en-US" altLang="en-US" sz="1000" b="0" i="0" u="none" strike="noStrike" cap="none" normalizeH="0" baseline="0">
                <a:ln>
                  <a:noFill/>
                </a:ln>
                <a:solidFill>
                  <a:srgbClr val="F8F8F2"/>
                </a:solidFill>
                <a:effectLst/>
                <a:latin typeface="JetBrains Mono"/>
              </a:rPr>
            </a:br>
            <a:r>
              <a:rPr kumimoji="0" lang="en-US" altLang="en-US" sz="1000" b="0" i="0" u="none" strike="noStrike" cap="none" normalizeH="0" baseline="0">
                <a:ln>
                  <a:noFill/>
                </a:ln>
                <a:solidFill>
                  <a:srgbClr val="F8F8F2"/>
                </a:solidFill>
                <a:effectLst/>
                <a:latin typeface="JetBrains Mono"/>
              </a:rPr>
              <a:t>        &lt;</a:t>
            </a:r>
            <a:r>
              <a:rPr kumimoji="0" lang="en-US" altLang="en-US" sz="1000" b="0" i="0" u="none" strike="noStrike" cap="none" normalizeH="0" baseline="0">
                <a:ln>
                  <a:noFill/>
                </a:ln>
                <a:solidFill>
                  <a:srgbClr val="FF79C6"/>
                </a:solidFill>
                <a:effectLst/>
                <a:latin typeface="JetBrains Mono"/>
              </a:rPr>
              <a:t>label </a:t>
            </a:r>
            <a:r>
              <a:rPr kumimoji="0" lang="en-US" altLang="en-US" sz="1000" b="0" i="1" u="none" strike="noStrike" cap="none" normalizeH="0" baseline="0">
                <a:ln>
                  <a:noFill/>
                </a:ln>
                <a:solidFill>
                  <a:srgbClr val="50FA78"/>
                </a:solidFill>
                <a:effectLst/>
                <a:latin typeface="JetBrains Mono"/>
              </a:rPr>
              <a:t>for</a:t>
            </a:r>
            <a:r>
              <a:rPr kumimoji="0" lang="en-US" altLang="en-US" sz="1000" b="0" i="0" u="none" strike="noStrike" cap="none" normalizeH="0" baseline="0">
                <a:ln>
                  <a:noFill/>
                </a:ln>
                <a:solidFill>
                  <a:srgbClr val="F1FA8C"/>
                </a:solidFill>
                <a:effectLst/>
                <a:latin typeface="JetBrains Mono"/>
              </a:rPr>
              <a:t>="message"</a:t>
            </a:r>
            <a:r>
              <a:rPr kumimoji="0" lang="en-US" altLang="en-US" sz="1000" b="0" i="0" u="none" strike="noStrike" cap="none" normalizeH="0" baseline="0">
                <a:ln>
                  <a:noFill/>
                </a:ln>
                <a:solidFill>
                  <a:srgbClr val="F8F8F2"/>
                </a:solidFill>
                <a:effectLst/>
                <a:latin typeface="JetBrains Mono"/>
              </a:rPr>
              <a:t>&gt;Message&lt;/</a:t>
            </a:r>
            <a:r>
              <a:rPr kumimoji="0" lang="en-US" altLang="en-US" sz="1000" b="0" i="0" u="none" strike="noStrike" cap="none" normalizeH="0" baseline="0">
                <a:ln>
                  <a:noFill/>
                </a:ln>
                <a:solidFill>
                  <a:srgbClr val="FF79C6"/>
                </a:solidFill>
                <a:effectLst/>
                <a:latin typeface="JetBrains Mono"/>
              </a:rPr>
              <a:t>label</a:t>
            </a:r>
            <a:r>
              <a:rPr kumimoji="0" lang="en-US" altLang="en-US" sz="1000" b="0" i="0" u="none" strike="noStrike" cap="none" normalizeH="0" baseline="0">
                <a:ln>
                  <a:noFill/>
                </a:ln>
                <a:solidFill>
                  <a:srgbClr val="F8F8F2"/>
                </a:solidFill>
                <a:effectLst/>
                <a:latin typeface="JetBrains Mono"/>
              </a:rPr>
              <a:t>&gt;</a:t>
            </a:r>
            <a:br>
              <a:rPr kumimoji="0" lang="en-US" altLang="en-US" sz="1000" b="0" i="0" u="none" strike="noStrike" cap="none" normalizeH="0" baseline="0">
                <a:ln>
                  <a:noFill/>
                </a:ln>
                <a:solidFill>
                  <a:srgbClr val="F8F8F2"/>
                </a:solidFill>
                <a:effectLst/>
                <a:latin typeface="JetBrains Mono"/>
              </a:rPr>
            </a:br>
            <a:r>
              <a:rPr kumimoji="0" lang="en-US" altLang="en-US" sz="1000" b="0" i="0" u="none" strike="noStrike" cap="none" normalizeH="0" baseline="0">
                <a:ln>
                  <a:noFill/>
                </a:ln>
                <a:solidFill>
                  <a:srgbClr val="F8F8F2"/>
                </a:solidFill>
                <a:effectLst/>
                <a:latin typeface="JetBrains Mono"/>
              </a:rPr>
              <a:t>        &lt;</a:t>
            </a:r>
            <a:r>
              <a:rPr kumimoji="0" lang="en-US" altLang="en-US" sz="1000" b="0" i="0" u="none" strike="noStrike" cap="none" normalizeH="0" baseline="0">
                <a:ln>
                  <a:noFill/>
                </a:ln>
                <a:solidFill>
                  <a:srgbClr val="FF79C6"/>
                </a:solidFill>
                <a:effectLst/>
                <a:latin typeface="JetBrains Mono"/>
              </a:rPr>
              <a:t>textarea </a:t>
            </a:r>
            <a:r>
              <a:rPr kumimoji="0" lang="en-US" altLang="en-US" sz="1000" b="0" i="1" u="none" strike="noStrike" cap="none" normalizeH="0" baseline="0">
                <a:ln>
                  <a:noFill/>
                </a:ln>
                <a:solidFill>
                  <a:srgbClr val="50FA78"/>
                </a:solidFill>
                <a:effectLst/>
                <a:latin typeface="JetBrains Mono"/>
              </a:rPr>
              <a:t>class</a:t>
            </a:r>
            <a:r>
              <a:rPr kumimoji="0" lang="en-US" altLang="en-US" sz="1000" b="0" i="0" u="none" strike="noStrike" cap="none" normalizeH="0" baseline="0">
                <a:ln>
                  <a:noFill/>
                </a:ln>
                <a:solidFill>
                  <a:srgbClr val="F1FA8C"/>
                </a:solidFill>
                <a:effectLst/>
                <a:latin typeface="JetBrains Mono"/>
              </a:rPr>
              <a:t>="input" </a:t>
            </a:r>
            <a:r>
              <a:rPr kumimoji="0" lang="en-US" altLang="en-US" sz="1000" b="0" i="1" u="none" strike="noStrike" cap="none" normalizeH="0" baseline="0">
                <a:ln>
                  <a:noFill/>
                </a:ln>
                <a:solidFill>
                  <a:srgbClr val="50FA78"/>
                </a:solidFill>
                <a:effectLst/>
                <a:latin typeface="JetBrains Mono"/>
              </a:rPr>
              <a:t>id</a:t>
            </a:r>
            <a:r>
              <a:rPr kumimoji="0" lang="en-US" altLang="en-US" sz="1000" b="0" i="0" u="none" strike="noStrike" cap="none" normalizeH="0" baseline="0">
                <a:ln>
                  <a:noFill/>
                </a:ln>
                <a:solidFill>
                  <a:srgbClr val="F1FA8C"/>
                </a:solidFill>
                <a:effectLst/>
                <a:latin typeface="JetBrains Mono"/>
              </a:rPr>
              <a:t>="message" </a:t>
            </a:r>
            <a:r>
              <a:rPr kumimoji="0" lang="en-US" altLang="en-US" sz="1000" b="0" i="1" u="none" strike="noStrike" cap="none" normalizeH="0" baseline="0">
                <a:ln>
                  <a:noFill/>
                </a:ln>
                <a:solidFill>
                  <a:srgbClr val="50FA78"/>
                </a:solidFill>
                <a:effectLst/>
                <a:latin typeface="JetBrains Mono"/>
              </a:rPr>
              <a:t>name</a:t>
            </a:r>
            <a:r>
              <a:rPr kumimoji="0" lang="en-US" altLang="en-US" sz="1000" b="0" i="0" u="none" strike="noStrike" cap="none" normalizeH="0" baseline="0">
                <a:ln>
                  <a:noFill/>
                </a:ln>
                <a:solidFill>
                  <a:srgbClr val="F1FA8C"/>
                </a:solidFill>
                <a:effectLst/>
                <a:latin typeface="JetBrains Mono"/>
              </a:rPr>
              <a:t>="message" </a:t>
            </a:r>
            <a:r>
              <a:rPr kumimoji="0" lang="en-US" altLang="en-US" sz="1000" b="0" i="1" u="none" strike="noStrike" cap="none" normalizeH="0" baseline="0">
                <a:ln>
                  <a:noFill/>
                </a:ln>
                <a:solidFill>
                  <a:srgbClr val="50FA78"/>
                </a:solidFill>
                <a:effectLst/>
                <a:latin typeface="JetBrains Mono"/>
              </a:rPr>
              <a:t>rows</a:t>
            </a:r>
            <a:r>
              <a:rPr kumimoji="0" lang="en-US" altLang="en-US" sz="1000" b="0" i="0" u="none" strike="noStrike" cap="none" normalizeH="0" baseline="0">
                <a:ln>
                  <a:noFill/>
                </a:ln>
                <a:solidFill>
                  <a:srgbClr val="F1FA8C"/>
                </a:solidFill>
                <a:effectLst/>
                <a:latin typeface="JetBrains Mono"/>
              </a:rPr>
              <a:t>="4" </a:t>
            </a:r>
            <a:r>
              <a:rPr kumimoji="0" lang="en-US" altLang="en-US" sz="1000" b="0" i="1" u="none" strike="noStrike" cap="none" normalizeH="0" baseline="0">
                <a:ln>
                  <a:noFill/>
                </a:ln>
                <a:solidFill>
                  <a:srgbClr val="50FA78"/>
                </a:solidFill>
                <a:effectLst/>
                <a:latin typeface="JetBrains Mono"/>
              </a:rPr>
              <a:t>autofocus</a:t>
            </a:r>
            <a:r>
              <a:rPr kumimoji="0" lang="en-US" altLang="en-US" sz="1000" b="0" i="0" u="none" strike="noStrike" cap="none" normalizeH="0" baseline="0">
                <a:ln>
                  <a:noFill/>
                </a:ln>
                <a:solidFill>
                  <a:srgbClr val="F8F8F2"/>
                </a:solidFill>
                <a:effectLst/>
                <a:latin typeface="JetBrains Mono"/>
              </a:rPr>
              <a:t>&gt;&lt;/</a:t>
            </a:r>
            <a:r>
              <a:rPr kumimoji="0" lang="en-US" altLang="en-US" sz="1000" b="0" i="0" u="none" strike="noStrike" cap="none" normalizeH="0" baseline="0">
                <a:ln>
                  <a:noFill/>
                </a:ln>
                <a:solidFill>
                  <a:srgbClr val="FF79C6"/>
                </a:solidFill>
                <a:effectLst/>
                <a:latin typeface="JetBrains Mono"/>
              </a:rPr>
              <a:t>textarea</a:t>
            </a:r>
            <a:r>
              <a:rPr kumimoji="0" lang="en-US" altLang="en-US" sz="1000" b="0" i="0" u="none" strike="noStrike" cap="none" normalizeH="0" baseline="0">
                <a:ln>
                  <a:noFill/>
                </a:ln>
                <a:solidFill>
                  <a:srgbClr val="F8F8F2"/>
                </a:solidFill>
                <a:effectLst/>
                <a:latin typeface="JetBrains Mono"/>
              </a:rPr>
              <a:t>&gt;</a:t>
            </a:r>
            <a:br>
              <a:rPr kumimoji="0" lang="en-US" altLang="en-US" sz="1000" b="0" i="0" u="none" strike="noStrike" cap="none" normalizeH="0" baseline="0">
                <a:ln>
                  <a:noFill/>
                </a:ln>
                <a:solidFill>
                  <a:srgbClr val="F8F8F2"/>
                </a:solidFill>
                <a:effectLst/>
                <a:latin typeface="JetBrains Mono"/>
              </a:rPr>
            </a:br>
            <a:r>
              <a:rPr kumimoji="0" lang="en-US" altLang="en-US" sz="1000" b="0" i="0" u="none" strike="noStrike" cap="none" normalizeH="0" baseline="0">
                <a:ln>
                  <a:noFill/>
                </a:ln>
                <a:solidFill>
                  <a:srgbClr val="F8F8F2"/>
                </a:solidFill>
                <a:effectLst/>
                <a:latin typeface="JetBrains Mono"/>
              </a:rPr>
              <a:t>    &lt;/</a:t>
            </a:r>
            <a:r>
              <a:rPr kumimoji="0" lang="en-US" altLang="en-US" sz="1000" b="0" i="0" u="none" strike="noStrike" cap="none" normalizeH="0" baseline="0">
                <a:ln>
                  <a:noFill/>
                </a:ln>
                <a:solidFill>
                  <a:srgbClr val="FF79C6"/>
                </a:solidFill>
                <a:effectLst/>
                <a:latin typeface="JetBrains Mono"/>
              </a:rPr>
              <a:t>div</a:t>
            </a:r>
            <a:r>
              <a:rPr kumimoji="0" lang="en-US" altLang="en-US" sz="1000" b="0" i="0" u="none" strike="noStrike" cap="none" normalizeH="0" baseline="0">
                <a:ln>
                  <a:noFill/>
                </a:ln>
                <a:solidFill>
                  <a:srgbClr val="F8F8F2"/>
                </a:solidFill>
                <a:effectLst/>
                <a:latin typeface="JetBrains Mono"/>
              </a:rPr>
              <a:t>&gt;</a:t>
            </a:r>
            <a:br>
              <a:rPr kumimoji="0" lang="en-US" altLang="en-US" sz="1000" b="0" i="0" u="none" strike="noStrike" cap="none" normalizeH="0" baseline="0">
                <a:ln>
                  <a:noFill/>
                </a:ln>
                <a:solidFill>
                  <a:srgbClr val="F8F8F2"/>
                </a:solidFill>
                <a:effectLst/>
                <a:latin typeface="JetBrains Mono"/>
              </a:rPr>
            </a:br>
            <a:r>
              <a:rPr kumimoji="0" lang="en-US" altLang="en-US" sz="1000" b="0" i="0" u="none" strike="noStrike" cap="none" normalizeH="0" baseline="0">
                <a:ln>
                  <a:noFill/>
                </a:ln>
                <a:solidFill>
                  <a:srgbClr val="F8F8F2"/>
                </a:solidFill>
                <a:effectLst/>
                <a:latin typeface="JetBrains Mono"/>
              </a:rPr>
              <a:t>    &lt;</a:t>
            </a:r>
            <a:r>
              <a:rPr kumimoji="0" lang="en-US" altLang="en-US" sz="1000" b="0" i="0" u="none" strike="noStrike" cap="none" normalizeH="0" baseline="0">
                <a:ln>
                  <a:noFill/>
                </a:ln>
                <a:solidFill>
                  <a:srgbClr val="FF79C6"/>
                </a:solidFill>
                <a:effectLst/>
                <a:latin typeface="JetBrains Mono"/>
              </a:rPr>
              <a:t>div </a:t>
            </a:r>
            <a:r>
              <a:rPr kumimoji="0" lang="en-US" altLang="en-US" sz="1000" b="0" i="1" u="none" strike="noStrike" cap="none" normalizeH="0" baseline="0">
                <a:ln>
                  <a:noFill/>
                </a:ln>
                <a:solidFill>
                  <a:srgbClr val="50FA78"/>
                </a:solidFill>
                <a:effectLst/>
                <a:latin typeface="JetBrains Mono"/>
              </a:rPr>
              <a:t>class</a:t>
            </a:r>
            <a:r>
              <a:rPr kumimoji="0" lang="en-US" altLang="en-US" sz="1000" b="0" i="0" u="none" strike="noStrike" cap="none" normalizeH="0" baseline="0">
                <a:ln>
                  <a:noFill/>
                </a:ln>
                <a:solidFill>
                  <a:srgbClr val="F1FA8C"/>
                </a:solidFill>
                <a:effectLst/>
                <a:latin typeface="JetBrains Mono"/>
              </a:rPr>
              <a:t>="form-field"</a:t>
            </a:r>
            <a:r>
              <a:rPr kumimoji="0" lang="en-US" altLang="en-US" sz="1000" b="0" i="0" u="none" strike="noStrike" cap="none" normalizeH="0" baseline="0">
                <a:ln>
                  <a:noFill/>
                </a:ln>
                <a:solidFill>
                  <a:srgbClr val="F8F8F2"/>
                </a:solidFill>
                <a:effectLst/>
                <a:latin typeface="JetBrains Mono"/>
              </a:rPr>
              <a:t>&gt;</a:t>
            </a:r>
            <a:br>
              <a:rPr kumimoji="0" lang="en-US" altLang="en-US" sz="1000" b="0" i="0" u="none" strike="noStrike" cap="none" normalizeH="0" baseline="0">
                <a:ln>
                  <a:noFill/>
                </a:ln>
                <a:solidFill>
                  <a:srgbClr val="F8F8F2"/>
                </a:solidFill>
                <a:effectLst/>
                <a:latin typeface="JetBrains Mono"/>
              </a:rPr>
            </a:br>
            <a:r>
              <a:rPr kumimoji="0" lang="en-US" altLang="en-US" sz="1000" b="0" i="0" u="none" strike="noStrike" cap="none" normalizeH="0" baseline="0">
                <a:ln>
                  <a:noFill/>
                </a:ln>
                <a:solidFill>
                  <a:srgbClr val="F8F8F2"/>
                </a:solidFill>
                <a:effectLst/>
                <a:latin typeface="JetBrains Mono"/>
              </a:rPr>
              <a:t>        &lt;</a:t>
            </a:r>
            <a:r>
              <a:rPr kumimoji="0" lang="en-US" altLang="en-US" sz="1000" b="0" i="0" u="none" strike="noStrike" cap="none" normalizeH="0" baseline="0">
                <a:ln>
                  <a:noFill/>
                </a:ln>
                <a:solidFill>
                  <a:srgbClr val="FF79C6"/>
                </a:solidFill>
                <a:effectLst/>
                <a:latin typeface="JetBrains Mono"/>
              </a:rPr>
              <a:t>label </a:t>
            </a:r>
            <a:r>
              <a:rPr kumimoji="0" lang="en-US" altLang="en-US" sz="1000" b="0" i="1" u="none" strike="noStrike" cap="none" normalizeH="0" baseline="0">
                <a:ln>
                  <a:noFill/>
                </a:ln>
                <a:solidFill>
                  <a:srgbClr val="50FA78"/>
                </a:solidFill>
                <a:effectLst/>
                <a:latin typeface="JetBrains Mono"/>
              </a:rPr>
              <a:t>for</a:t>
            </a:r>
            <a:r>
              <a:rPr kumimoji="0" lang="en-US" altLang="en-US" sz="1000" b="0" i="0" u="none" strike="noStrike" cap="none" normalizeH="0" baseline="0">
                <a:ln>
                  <a:noFill/>
                </a:ln>
                <a:solidFill>
                  <a:srgbClr val="F1FA8C"/>
                </a:solidFill>
                <a:effectLst/>
                <a:latin typeface="JetBrains Mono"/>
              </a:rPr>
              <a:t>="email"</a:t>
            </a:r>
            <a:r>
              <a:rPr kumimoji="0" lang="en-US" altLang="en-US" sz="1000" b="0" i="0" u="none" strike="noStrike" cap="none" normalizeH="0" baseline="0">
                <a:ln>
                  <a:noFill/>
                </a:ln>
                <a:solidFill>
                  <a:srgbClr val="F8F8F2"/>
                </a:solidFill>
                <a:effectLst/>
                <a:latin typeface="JetBrains Mono"/>
              </a:rPr>
              <a:t>&gt;Email&lt;/</a:t>
            </a:r>
            <a:r>
              <a:rPr kumimoji="0" lang="en-US" altLang="en-US" sz="1000" b="0" i="0" u="none" strike="noStrike" cap="none" normalizeH="0" baseline="0">
                <a:ln>
                  <a:noFill/>
                </a:ln>
                <a:solidFill>
                  <a:srgbClr val="FF79C6"/>
                </a:solidFill>
                <a:effectLst/>
                <a:latin typeface="JetBrains Mono"/>
              </a:rPr>
              <a:t>label</a:t>
            </a:r>
            <a:r>
              <a:rPr kumimoji="0" lang="en-US" altLang="en-US" sz="1000" b="0" i="0" u="none" strike="noStrike" cap="none" normalizeH="0" baseline="0">
                <a:ln>
                  <a:noFill/>
                </a:ln>
                <a:solidFill>
                  <a:srgbClr val="F8F8F2"/>
                </a:solidFill>
                <a:effectLst/>
                <a:latin typeface="JetBrains Mono"/>
              </a:rPr>
              <a:t>&gt;</a:t>
            </a:r>
            <a:br>
              <a:rPr kumimoji="0" lang="en-US" altLang="en-US" sz="1000" b="0" i="0" u="none" strike="noStrike" cap="none" normalizeH="0" baseline="0">
                <a:ln>
                  <a:noFill/>
                </a:ln>
                <a:solidFill>
                  <a:srgbClr val="F8F8F2"/>
                </a:solidFill>
                <a:effectLst/>
                <a:latin typeface="JetBrains Mono"/>
              </a:rPr>
            </a:br>
            <a:r>
              <a:rPr kumimoji="0" lang="en-US" altLang="en-US" sz="1000" b="0" i="0" u="none" strike="noStrike" cap="none" normalizeH="0" baseline="0">
                <a:ln>
                  <a:noFill/>
                </a:ln>
                <a:solidFill>
                  <a:srgbClr val="F8F8F2"/>
                </a:solidFill>
                <a:effectLst/>
                <a:latin typeface="JetBrains Mono"/>
              </a:rPr>
              <a:t>        &lt;</a:t>
            </a:r>
            <a:r>
              <a:rPr kumimoji="0" lang="en-US" altLang="en-US" sz="1000" b="0" i="0" u="none" strike="noStrike" cap="none" normalizeH="0" baseline="0">
                <a:ln>
                  <a:noFill/>
                </a:ln>
                <a:solidFill>
                  <a:srgbClr val="FF79C6"/>
                </a:solidFill>
                <a:effectLst/>
                <a:latin typeface="JetBrains Mono"/>
              </a:rPr>
              <a:t>input </a:t>
            </a:r>
            <a:r>
              <a:rPr kumimoji="0" lang="en-US" altLang="en-US" sz="1000" b="0" i="1" u="none" strike="noStrike" cap="none" normalizeH="0" baseline="0">
                <a:ln>
                  <a:noFill/>
                </a:ln>
                <a:solidFill>
                  <a:srgbClr val="50FA78"/>
                </a:solidFill>
                <a:effectLst/>
                <a:latin typeface="JetBrains Mono"/>
              </a:rPr>
              <a:t>class</a:t>
            </a:r>
            <a:r>
              <a:rPr kumimoji="0" lang="en-US" altLang="en-US" sz="1000" b="0" i="0" u="none" strike="noStrike" cap="none" normalizeH="0" baseline="0">
                <a:ln>
                  <a:noFill/>
                </a:ln>
                <a:solidFill>
                  <a:srgbClr val="F1FA8C"/>
                </a:solidFill>
                <a:effectLst/>
                <a:latin typeface="JetBrains Mono"/>
              </a:rPr>
              <a:t>="input" </a:t>
            </a:r>
            <a:r>
              <a:rPr kumimoji="0" lang="en-US" altLang="en-US" sz="1000" b="0" i="1" u="none" strike="noStrike" cap="none" normalizeH="0" baseline="0">
                <a:ln>
                  <a:noFill/>
                </a:ln>
                <a:solidFill>
                  <a:srgbClr val="50FA78"/>
                </a:solidFill>
                <a:effectLst/>
                <a:latin typeface="JetBrains Mono"/>
              </a:rPr>
              <a:t>id</a:t>
            </a:r>
            <a:r>
              <a:rPr kumimoji="0" lang="en-US" altLang="en-US" sz="1000" b="0" i="0" u="none" strike="noStrike" cap="none" normalizeH="0" baseline="0">
                <a:ln>
                  <a:noFill/>
                </a:ln>
                <a:solidFill>
                  <a:srgbClr val="F1FA8C"/>
                </a:solidFill>
                <a:effectLst/>
                <a:latin typeface="JetBrains Mono"/>
              </a:rPr>
              <a:t>="email" </a:t>
            </a:r>
            <a:r>
              <a:rPr kumimoji="0" lang="en-US" altLang="en-US" sz="1000" b="0" i="1" u="none" strike="noStrike" cap="none" normalizeH="0" baseline="0">
                <a:ln>
                  <a:noFill/>
                </a:ln>
                <a:solidFill>
                  <a:srgbClr val="50FA78"/>
                </a:solidFill>
                <a:effectLst/>
                <a:latin typeface="JetBrains Mono"/>
              </a:rPr>
              <a:t>name</a:t>
            </a:r>
            <a:r>
              <a:rPr kumimoji="0" lang="en-US" altLang="en-US" sz="1000" b="0" i="0" u="none" strike="noStrike" cap="none" normalizeH="0" baseline="0">
                <a:ln>
                  <a:noFill/>
                </a:ln>
                <a:solidFill>
                  <a:srgbClr val="F1FA8C"/>
                </a:solidFill>
                <a:effectLst/>
                <a:latin typeface="JetBrains Mono"/>
              </a:rPr>
              <a:t>="email" </a:t>
            </a:r>
            <a:r>
              <a:rPr kumimoji="0" lang="en-US" altLang="en-US" sz="1000" b="0" i="1" u="none" strike="noStrike" cap="none" normalizeH="0" baseline="0">
                <a:ln>
                  <a:noFill/>
                </a:ln>
                <a:solidFill>
                  <a:srgbClr val="50FA78"/>
                </a:solidFill>
                <a:effectLst/>
                <a:latin typeface="JetBrains Mono"/>
              </a:rPr>
              <a:t>type</a:t>
            </a:r>
            <a:r>
              <a:rPr kumimoji="0" lang="en-US" altLang="en-US" sz="1000" b="0" i="0" u="none" strike="noStrike" cap="none" normalizeH="0" baseline="0">
                <a:ln>
                  <a:noFill/>
                </a:ln>
                <a:solidFill>
                  <a:srgbClr val="F1FA8C"/>
                </a:solidFill>
                <a:effectLst/>
                <a:latin typeface="JetBrains Mono"/>
              </a:rPr>
              <a:t>="email" </a:t>
            </a:r>
            <a:r>
              <a:rPr kumimoji="0" lang="en-US" altLang="en-US" sz="1000" b="0" i="1" u="none" strike="noStrike" cap="none" normalizeH="0" baseline="0">
                <a:ln>
                  <a:noFill/>
                </a:ln>
                <a:solidFill>
                  <a:srgbClr val="50FA78"/>
                </a:solidFill>
                <a:effectLst/>
                <a:latin typeface="JetBrains Mono"/>
              </a:rPr>
              <a:t>value</a:t>
            </a:r>
            <a:r>
              <a:rPr kumimoji="0" lang="en-US" altLang="en-US" sz="1000" b="0" i="0" u="none" strike="noStrike" cap="none" normalizeH="0" baseline="0">
                <a:ln>
                  <a:noFill/>
                </a:ln>
                <a:solidFill>
                  <a:srgbClr val="F1FA8C"/>
                </a:solidFill>
                <a:effectLst/>
                <a:latin typeface="JetBrains Mono"/>
              </a:rPr>
              <a:t>="" </a:t>
            </a:r>
            <a:r>
              <a:rPr kumimoji="0" lang="en-US" altLang="en-US" sz="1000" b="0" i="0" u="none" strike="noStrike" cap="none" normalizeH="0" baseline="0">
                <a:ln>
                  <a:noFill/>
                </a:ln>
                <a:solidFill>
                  <a:srgbClr val="F8F8F2"/>
                </a:solidFill>
                <a:effectLst/>
                <a:latin typeface="JetBrains Mono"/>
              </a:rPr>
              <a:t>/&gt;</a:t>
            </a:r>
            <a:br>
              <a:rPr kumimoji="0" lang="en-US" altLang="en-US" sz="1000" b="0" i="0" u="none" strike="noStrike" cap="none" normalizeH="0" baseline="0">
                <a:ln>
                  <a:noFill/>
                </a:ln>
                <a:solidFill>
                  <a:srgbClr val="F8F8F2"/>
                </a:solidFill>
                <a:effectLst/>
                <a:latin typeface="JetBrains Mono"/>
              </a:rPr>
            </a:br>
            <a:r>
              <a:rPr kumimoji="0" lang="en-US" altLang="en-US" sz="1000" b="0" i="0" u="none" strike="noStrike" cap="none" normalizeH="0" baseline="0">
                <a:ln>
                  <a:noFill/>
                </a:ln>
                <a:solidFill>
                  <a:srgbClr val="F8F8F2"/>
                </a:solidFill>
                <a:effectLst/>
                <a:latin typeface="JetBrains Mono"/>
              </a:rPr>
              <a:t>    &lt;/</a:t>
            </a:r>
            <a:r>
              <a:rPr kumimoji="0" lang="en-US" altLang="en-US" sz="1000" b="0" i="0" u="none" strike="noStrike" cap="none" normalizeH="0" baseline="0">
                <a:ln>
                  <a:noFill/>
                </a:ln>
                <a:solidFill>
                  <a:srgbClr val="FF79C6"/>
                </a:solidFill>
                <a:effectLst/>
                <a:latin typeface="JetBrains Mono"/>
              </a:rPr>
              <a:t>div</a:t>
            </a:r>
            <a:r>
              <a:rPr kumimoji="0" lang="en-US" altLang="en-US" sz="1000" b="0" i="0" u="none" strike="noStrike" cap="none" normalizeH="0" baseline="0">
                <a:ln>
                  <a:noFill/>
                </a:ln>
                <a:solidFill>
                  <a:srgbClr val="F8F8F2"/>
                </a:solidFill>
                <a:effectLst/>
                <a:latin typeface="JetBrains Mono"/>
              </a:rPr>
              <a:t>&gt;</a:t>
            </a:r>
            <a:br>
              <a:rPr kumimoji="0" lang="en-US" altLang="en-US" sz="1000" b="0" i="0" u="none" strike="noStrike" cap="none" normalizeH="0" baseline="0">
                <a:ln>
                  <a:noFill/>
                </a:ln>
                <a:solidFill>
                  <a:srgbClr val="F8F8F2"/>
                </a:solidFill>
                <a:effectLst/>
                <a:latin typeface="JetBrains Mono"/>
              </a:rPr>
            </a:br>
            <a:r>
              <a:rPr kumimoji="0" lang="en-US" altLang="en-US" sz="1000" b="0" i="0" u="none" strike="noStrike" cap="none" normalizeH="0" baseline="0">
                <a:ln>
                  <a:noFill/>
                </a:ln>
                <a:solidFill>
                  <a:srgbClr val="F8F8F2"/>
                </a:solidFill>
                <a:effectLst/>
                <a:latin typeface="JetBrains Mono"/>
              </a:rPr>
              <a:t>    &lt;</a:t>
            </a:r>
            <a:r>
              <a:rPr kumimoji="0" lang="en-US" altLang="en-US" sz="1000" b="0" i="0" u="none" strike="noStrike" cap="none" normalizeH="0" baseline="0">
                <a:ln>
                  <a:noFill/>
                </a:ln>
                <a:solidFill>
                  <a:srgbClr val="FF79C6"/>
                </a:solidFill>
                <a:effectLst/>
                <a:latin typeface="JetBrains Mono"/>
              </a:rPr>
              <a:t>div </a:t>
            </a:r>
            <a:r>
              <a:rPr kumimoji="0" lang="en-US" altLang="en-US" sz="1000" b="0" i="1" u="none" strike="noStrike" cap="none" normalizeH="0" baseline="0">
                <a:ln>
                  <a:noFill/>
                </a:ln>
                <a:solidFill>
                  <a:srgbClr val="50FA78"/>
                </a:solidFill>
                <a:effectLst/>
                <a:latin typeface="JetBrains Mono"/>
              </a:rPr>
              <a:t>class</a:t>
            </a:r>
            <a:r>
              <a:rPr kumimoji="0" lang="en-US" altLang="en-US" sz="1000" b="0" i="0" u="none" strike="noStrike" cap="none" normalizeH="0" baseline="0">
                <a:ln>
                  <a:noFill/>
                </a:ln>
                <a:solidFill>
                  <a:srgbClr val="F1FA8C"/>
                </a:solidFill>
                <a:effectLst/>
                <a:latin typeface="JetBrains Mono"/>
              </a:rPr>
              <a:t>="form-actions"</a:t>
            </a:r>
            <a:r>
              <a:rPr kumimoji="0" lang="en-US" altLang="en-US" sz="1000" b="0" i="0" u="none" strike="noStrike" cap="none" normalizeH="0" baseline="0">
                <a:ln>
                  <a:noFill/>
                </a:ln>
                <a:solidFill>
                  <a:srgbClr val="F8F8F2"/>
                </a:solidFill>
                <a:effectLst/>
                <a:latin typeface="JetBrains Mono"/>
              </a:rPr>
              <a:t>&gt;</a:t>
            </a:r>
            <a:br>
              <a:rPr kumimoji="0" lang="en-US" altLang="en-US" sz="1000" b="0" i="0" u="none" strike="noStrike" cap="none" normalizeH="0" baseline="0">
                <a:ln>
                  <a:noFill/>
                </a:ln>
                <a:solidFill>
                  <a:srgbClr val="F8F8F2"/>
                </a:solidFill>
                <a:effectLst/>
                <a:latin typeface="JetBrains Mono"/>
              </a:rPr>
            </a:br>
            <a:r>
              <a:rPr kumimoji="0" lang="en-US" altLang="en-US" sz="1000" b="0" i="0" u="none" strike="noStrike" cap="none" normalizeH="0" baseline="0">
                <a:ln>
                  <a:noFill/>
                </a:ln>
                <a:solidFill>
                  <a:srgbClr val="F8F8F2"/>
                </a:solidFill>
                <a:effectLst/>
                <a:latin typeface="JetBrains Mono"/>
              </a:rPr>
              <a:t>        &lt;</a:t>
            </a:r>
            <a:r>
              <a:rPr kumimoji="0" lang="en-US" altLang="en-US" sz="1000" b="0" i="0" u="none" strike="noStrike" cap="none" normalizeH="0" baseline="0">
                <a:ln>
                  <a:noFill/>
                </a:ln>
                <a:solidFill>
                  <a:srgbClr val="FF79C6"/>
                </a:solidFill>
                <a:effectLst/>
                <a:latin typeface="JetBrains Mono"/>
              </a:rPr>
              <a:t>button </a:t>
            </a:r>
            <a:r>
              <a:rPr kumimoji="0" lang="en-US" altLang="en-US" sz="1000" b="0" i="1" u="none" strike="noStrike" cap="none" normalizeH="0" baseline="0">
                <a:ln>
                  <a:noFill/>
                </a:ln>
                <a:solidFill>
                  <a:srgbClr val="50FA78"/>
                </a:solidFill>
                <a:effectLst/>
                <a:latin typeface="JetBrains Mono"/>
              </a:rPr>
              <a:t>class</a:t>
            </a:r>
            <a:r>
              <a:rPr kumimoji="0" lang="en-US" altLang="en-US" sz="1000" b="0" i="0" u="none" strike="noStrike" cap="none" normalizeH="0" baseline="0">
                <a:ln>
                  <a:noFill/>
                </a:ln>
                <a:solidFill>
                  <a:srgbClr val="F1FA8C"/>
                </a:solidFill>
                <a:effectLst/>
                <a:latin typeface="JetBrains Mono"/>
              </a:rPr>
              <a:t>="btn" </a:t>
            </a:r>
            <a:r>
              <a:rPr kumimoji="0" lang="en-US" altLang="en-US" sz="1000" b="0" i="1" u="none" strike="noStrike" cap="none" normalizeH="0" baseline="0">
                <a:ln>
                  <a:noFill/>
                </a:ln>
                <a:solidFill>
                  <a:srgbClr val="50FA78"/>
                </a:solidFill>
                <a:effectLst/>
                <a:latin typeface="JetBrains Mono"/>
              </a:rPr>
              <a:t>type</a:t>
            </a:r>
            <a:r>
              <a:rPr kumimoji="0" lang="en-US" altLang="en-US" sz="1000" b="0" i="0" u="none" strike="noStrike" cap="none" normalizeH="0" baseline="0">
                <a:ln>
                  <a:noFill/>
                </a:ln>
                <a:solidFill>
                  <a:srgbClr val="F1FA8C"/>
                </a:solidFill>
                <a:effectLst/>
                <a:latin typeface="JetBrains Mono"/>
              </a:rPr>
              <a:t>="submit"</a:t>
            </a:r>
            <a:r>
              <a:rPr kumimoji="0" lang="en-US" altLang="en-US" sz="1000" b="0" i="0" u="none" strike="noStrike" cap="none" normalizeH="0" baseline="0">
                <a:ln>
                  <a:noFill/>
                </a:ln>
                <a:solidFill>
                  <a:srgbClr val="F8F8F2"/>
                </a:solidFill>
                <a:effectLst/>
                <a:latin typeface="JetBrains Mono"/>
              </a:rPr>
              <a:t>&gt;Send&lt;/</a:t>
            </a:r>
            <a:r>
              <a:rPr kumimoji="0" lang="en-US" altLang="en-US" sz="1000" b="0" i="0" u="none" strike="noStrike" cap="none" normalizeH="0" baseline="0">
                <a:ln>
                  <a:noFill/>
                </a:ln>
                <a:solidFill>
                  <a:srgbClr val="FF79C6"/>
                </a:solidFill>
                <a:effectLst/>
                <a:latin typeface="JetBrains Mono"/>
              </a:rPr>
              <a:t>button</a:t>
            </a:r>
            <a:r>
              <a:rPr kumimoji="0" lang="en-US" altLang="en-US" sz="1000" b="0" i="0" u="none" strike="noStrike" cap="none" normalizeH="0" baseline="0">
                <a:ln>
                  <a:noFill/>
                </a:ln>
                <a:solidFill>
                  <a:srgbClr val="F8F8F2"/>
                </a:solidFill>
                <a:effectLst/>
                <a:latin typeface="JetBrains Mono"/>
              </a:rPr>
              <a:t>&gt;</a:t>
            </a:r>
            <a:br>
              <a:rPr kumimoji="0" lang="en-US" altLang="en-US" sz="1000" b="0" i="0" u="none" strike="noStrike" cap="none" normalizeH="0" baseline="0">
                <a:ln>
                  <a:noFill/>
                </a:ln>
                <a:solidFill>
                  <a:srgbClr val="F8F8F2"/>
                </a:solidFill>
                <a:effectLst/>
                <a:latin typeface="JetBrains Mono"/>
              </a:rPr>
            </a:br>
            <a:r>
              <a:rPr kumimoji="0" lang="en-US" altLang="en-US" sz="1000" b="0" i="0" u="none" strike="noStrike" cap="none" normalizeH="0" baseline="0">
                <a:ln>
                  <a:noFill/>
                </a:ln>
                <a:solidFill>
                  <a:srgbClr val="F8F8F2"/>
                </a:solidFill>
                <a:effectLst/>
                <a:latin typeface="JetBrains Mono"/>
              </a:rPr>
              <a:t>    &lt;/</a:t>
            </a:r>
            <a:r>
              <a:rPr kumimoji="0" lang="en-US" altLang="en-US" sz="1000" b="0" i="0" u="none" strike="noStrike" cap="none" normalizeH="0" baseline="0">
                <a:ln>
                  <a:noFill/>
                </a:ln>
                <a:solidFill>
                  <a:srgbClr val="FF79C6"/>
                </a:solidFill>
                <a:effectLst/>
                <a:latin typeface="JetBrains Mono"/>
              </a:rPr>
              <a:t>div</a:t>
            </a:r>
            <a:r>
              <a:rPr kumimoji="0" lang="en-US" altLang="en-US" sz="1000" b="0" i="0" u="none" strike="noStrike" cap="none" normalizeH="0" baseline="0">
                <a:ln>
                  <a:noFill/>
                </a:ln>
                <a:solidFill>
                  <a:srgbClr val="F8F8F2"/>
                </a:solidFill>
                <a:effectLst/>
                <a:latin typeface="JetBrains Mono"/>
              </a:rPr>
              <a:t>&gt;</a:t>
            </a:r>
            <a:br>
              <a:rPr kumimoji="0" lang="en-US" altLang="en-US" sz="1000" b="0" i="0" u="none" strike="noStrike" cap="none" normalizeH="0" baseline="0">
                <a:ln>
                  <a:noFill/>
                </a:ln>
                <a:solidFill>
                  <a:srgbClr val="F8F8F2"/>
                </a:solidFill>
                <a:effectLst/>
                <a:latin typeface="JetBrains Mono"/>
              </a:rPr>
            </a:br>
            <a:r>
              <a:rPr kumimoji="0" lang="en-US" altLang="en-US" sz="1000" b="0" i="0" u="none" strike="noStrike" cap="none" normalizeH="0" baseline="0">
                <a:ln>
                  <a:noFill/>
                </a:ln>
                <a:solidFill>
                  <a:srgbClr val="F8F8F2"/>
                </a:solidFill>
                <a:effectLst/>
                <a:latin typeface="JetBrains Mono"/>
              </a:rPr>
              <a:t>&lt;/</a:t>
            </a:r>
            <a:r>
              <a:rPr kumimoji="0" lang="en-US" altLang="en-US" sz="1000" b="0" i="0" u="none" strike="noStrike" cap="none" normalizeH="0" baseline="0">
                <a:ln>
                  <a:noFill/>
                </a:ln>
                <a:solidFill>
                  <a:srgbClr val="FF79C6"/>
                </a:solidFill>
                <a:effectLst/>
                <a:latin typeface="JetBrains Mono"/>
              </a:rPr>
              <a:t>form</a:t>
            </a:r>
            <a:r>
              <a:rPr kumimoji="0" lang="en-US" altLang="en-US" sz="1000" b="0" i="0" u="none" strike="noStrike" cap="none" normalizeH="0" baseline="0">
                <a:ln>
                  <a:noFill/>
                </a:ln>
                <a:solidFill>
                  <a:srgbClr val="F8F8F2"/>
                </a:solidFill>
                <a:effectLst/>
                <a:latin typeface="JetBrains Mono"/>
              </a:rPr>
              <a:t>&gt;</a:t>
            </a:r>
            <a:endParaRPr kumimoji="0" lang="en-US" altLang="en-US"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419690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0A6A9-6516-414A-94FC-335C56AD1770}"/>
              </a:ext>
            </a:extLst>
          </p:cNvPr>
          <p:cNvSpPr>
            <a:spLocks noGrp="1"/>
          </p:cNvSpPr>
          <p:nvPr>
            <p:ph type="title"/>
          </p:nvPr>
        </p:nvSpPr>
        <p:spPr/>
        <p:txBody>
          <a:bodyPr/>
          <a:lstStyle/>
          <a:p>
            <a:r>
              <a:rPr lang="en-US" dirty="0"/>
              <a:t>Displaying the Form (2)</a:t>
            </a:r>
          </a:p>
        </p:txBody>
      </p:sp>
      <p:sp>
        <p:nvSpPr>
          <p:cNvPr id="3" name="Content Placeholder 2">
            <a:extLst>
              <a:ext uri="{FF2B5EF4-FFF2-40B4-BE49-F238E27FC236}">
                <a16:creationId xmlns:a16="http://schemas.microsoft.com/office/drawing/2014/main" id="{D73446E7-1098-464C-9EA2-F01F28D55526}"/>
              </a:ext>
            </a:extLst>
          </p:cNvPr>
          <p:cNvSpPr>
            <a:spLocks noGrp="1"/>
          </p:cNvSpPr>
          <p:nvPr>
            <p:ph sz="quarter" idx="34"/>
          </p:nvPr>
        </p:nvSpPr>
        <p:spPr/>
        <p:txBody>
          <a:bodyPr/>
          <a:lstStyle/>
          <a:p>
            <a:r>
              <a:rPr lang="en-US" dirty="0"/>
              <a:t>Browse to </a:t>
            </a:r>
            <a:r>
              <a:rPr lang="en-US" dirty="0">
                <a:hlinkClick r:id="rId2"/>
              </a:rPr>
              <a:t>http://localhost:3000/contact</a:t>
            </a:r>
            <a:endParaRPr lang="en-US" dirty="0"/>
          </a:p>
          <a:p>
            <a:endParaRPr lang="en-US" dirty="0"/>
          </a:p>
        </p:txBody>
      </p:sp>
      <p:pic>
        <p:nvPicPr>
          <p:cNvPr id="4" name="Picture 3">
            <a:extLst>
              <a:ext uri="{FF2B5EF4-FFF2-40B4-BE49-F238E27FC236}">
                <a16:creationId xmlns:a16="http://schemas.microsoft.com/office/drawing/2014/main" id="{2294A4BF-D161-48FA-9FB7-B19310BFE1C8}"/>
              </a:ext>
            </a:extLst>
          </p:cNvPr>
          <p:cNvPicPr>
            <a:picLocks noChangeAspect="1"/>
          </p:cNvPicPr>
          <p:nvPr/>
        </p:nvPicPr>
        <p:blipFill>
          <a:blip r:embed="rId3"/>
          <a:stretch>
            <a:fillRect/>
          </a:stretch>
        </p:blipFill>
        <p:spPr>
          <a:xfrm>
            <a:off x="1196807" y="1895064"/>
            <a:ext cx="4133296" cy="4148137"/>
          </a:xfrm>
          <a:prstGeom prst="rect">
            <a:avLst/>
          </a:prstGeom>
        </p:spPr>
      </p:pic>
    </p:spTree>
    <p:extLst>
      <p:ext uri="{BB962C8B-B14F-4D97-AF65-F5344CB8AC3E}">
        <p14:creationId xmlns:p14="http://schemas.microsoft.com/office/powerpoint/2010/main" val="19854602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05308-2423-4094-80A9-F5E730417757}"/>
              </a:ext>
            </a:extLst>
          </p:cNvPr>
          <p:cNvSpPr>
            <a:spLocks noGrp="1"/>
          </p:cNvSpPr>
          <p:nvPr>
            <p:ph type="title"/>
          </p:nvPr>
        </p:nvSpPr>
        <p:spPr/>
        <p:txBody>
          <a:bodyPr/>
          <a:lstStyle/>
          <a:p>
            <a:r>
              <a:rPr lang="en-US" dirty="0"/>
              <a:t>Form Submission</a:t>
            </a:r>
          </a:p>
        </p:txBody>
      </p:sp>
      <p:sp>
        <p:nvSpPr>
          <p:cNvPr id="3" name="Content Placeholder 2">
            <a:extLst>
              <a:ext uri="{FF2B5EF4-FFF2-40B4-BE49-F238E27FC236}">
                <a16:creationId xmlns:a16="http://schemas.microsoft.com/office/drawing/2014/main" id="{2C152C69-7AD0-4594-9BE8-CB1C02556AF1}"/>
              </a:ext>
            </a:extLst>
          </p:cNvPr>
          <p:cNvSpPr>
            <a:spLocks noGrp="1"/>
          </p:cNvSpPr>
          <p:nvPr>
            <p:ph sz="quarter" idx="34"/>
          </p:nvPr>
        </p:nvSpPr>
        <p:spPr/>
        <p:txBody>
          <a:bodyPr/>
          <a:lstStyle/>
          <a:p>
            <a:r>
              <a:rPr lang="en-US" dirty="0"/>
              <a:t>To receive POST values in Express, We use </a:t>
            </a:r>
            <a:r>
              <a:rPr lang="en-US" b="1" dirty="0"/>
              <a:t>body-parser</a:t>
            </a:r>
            <a:endParaRPr lang="en-US" dirty="0"/>
          </a:p>
          <a:p>
            <a:endParaRPr lang="en-US" b="1" dirty="0"/>
          </a:p>
          <a:p>
            <a:endParaRPr lang="en-US" b="1" dirty="0"/>
          </a:p>
          <a:p>
            <a:endParaRPr lang="en-US" b="1" dirty="0"/>
          </a:p>
          <a:p>
            <a:r>
              <a:rPr lang="en-US" dirty="0"/>
              <a:t>Update routes.js for </a:t>
            </a:r>
            <a:r>
              <a:rPr lang="en-US" b="1" dirty="0"/>
              <a:t>POST</a:t>
            </a:r>
            <a:r>
              <a:rPr lang="en-US" dirty="0"/>
              <a:t> contact</a:t>
            </a:r>
          </a:p>
        </p:txBody>
      </p:sp>
      <p:sp>
        <p:nvSpPr>
          <p:cNvPr id="4" name="Rectangle 1">
            <a:extLst>
              <a:ext uri="{FF2B5EF4-FFF2-40B4-BE49-F238E27FC236}">
                <a16:creationId xmlns:a16="http://schemas.microsoft.com/office/drawing/2014/main" id="{80454D36-812C-4950-B284-1D86089754A9}"/>
              </a:ext>
            </a:extLst>
          </p:cNvPr>
          <p:cNvSpPr>
            <a:spLocks noChangeArrowheads="1"/>
          </p:cNvSpPr>
          <p:nvPr/>
        </p:nvSpPr>
        <p:spPr bwMode="auto">
          <a:xfrm>
            <a:off x="1236518" y="1795884"/>
            <a:ext cx="4582392" cy="1384995"/>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rgbClr val="6272A4"/>
                </a:solidFill>
                <a:effectLst/>
                <a:latin typeface="JetBrains Mono"/>
              </a:rPr>
              <a:t>// index.js</a:t>
            </a:r>
            <a:br>
              <a:rPr kumimoji="0" lang="en-US" altLang="en-US" sz="1200" b="0" i="1" u="none" strike="noStrike" cap="none" normalizeH="0" baseline="0" dirty="0">
                <a:ln>
                  <a:noFill/>
                </a:ln>
                <a:solidFill>
                  <a:srgbClr val="6272A4"/>
                </a:solidFill>
                <a:effectLst/>
                <a:latin typeface="JetBrains Mono"/>
              </a:rPr>
            </a:br>
            <a:r>
              <a:rPr kumimoji="0" lang="en-US" altLang="en-US" sz="1200" b="0" i="0" u="none" strike="noStrike" cap="none" normalizeH="0" baseline="0" dirty="0">
                <a:ln>
                  <a:noFill/>
                </a:ln>
                <a:solidFill>
                  <a:srgbClr val="FF79C6"/>
                </a:solidFill>
                <a:effectLst/>
                <a:latin typeface="JetBrains Mono"/>
              </a:rPr>
              <a:t>const </a:t>
            </a:r>
            <a:r>
              <a:rPr kumimoji="0" lang="en-US" altLang="en-US" sz="1200" b="0" i="0" u="none" strike="noStrike" cap="none" normalizeH="0" baseline="0" dirty="0" err="1">
                <a:ln>
                  <a:noFill/>
                </a:ln>
                <a:solidFill>
                  <a:srgbClr val="F8F8F2"/>
                </a:solidFill>
                <a:effectLst/>
                <a:latin typeface="JetBrains Mono"/>
              </a:rPr>
              <a:t>bodyParser</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 require</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'body-parser'</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F79C6"/>
                </a:solidFill>
                <a:effectLst/>
                <a:latin typeface="JetBrains Mono"/>
              </a:rPr>
              <a:t>const </a:t>
            </a:r>
            <a:r>
              <a:rPr kumimoji="0" lang="en-US" altLang="en-US" sz="1200" b="0" i="0" u="none" strike="noStrike" cap="none" normalizeH="0" baseline="0" dirty="0" err="1">
                <a:ln>
                  <a:noFill/>
                </a:ln>
                <a:solidFill>
                  <a:srgbClr val="F8F8F2"/>
                </a:solidFill>
                <a:effectLst/>
                <a:latin typeface="JetBrains Mono"/>
              </a:rPr>
              <a:t>middlewares</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6272A4"/>
                </a:solidFill>
                <a:effectLst/>
                <a:latin typeface="JetBrains Mono"/>
              </a:rPr>
              <a:t>// ...</a:t>
            </a:r>
            <a:br>
              <a:rPr kumimoji="0" lang="en-US" altLang="en-US" sz="1200" b="0" i="1" u="none" strike="noStrike" cap="none" normalizeH="0" baseline="0" dirty="0">
                <a:ln>
                  <a:noFill/>
                </a:ln>
                <a:solidFill>
                  <a:srgbClr val="6272A4"/>
                </a:solidFill>
                <a:effectLst/>
                <a:latin typeface="JetBrains Mono"/>
              </a:rPr>
            </a:br>
            <a:r>
              <a:rPr kumimoji="0" lang="en-US" altLang="en-US" sz="1200" b="0" i="1" u="none" strike="noStrike" cap="none" normalizeH="0" baseline="0" dirty="0">
                <a:ln>
                  <a:noFill/>
                </a:ln>
                <a:solidFill>
                  <a:srgbClr val="6272A4"/>
                </a:solidFill>
                <a:effectLst/>
                <a:latin typeface="JetBrains Mono"/>
              </a:rPr>
              <a:t>    </a:t>
            </a:r>
            <a:r>
              <a:rPr kumimoji="0" lang="en-US" altLang="en-US" sz="1200" b="0" i="0" u="none" strike="noStrike" cap="none" normalizeH="0" baseline="0" dirty="0" err="1">
                <a:ln>
                  <a:noFill/>
                </a:ln>
                <a:solidFill>
                  <a:srgbClr val="F8F8F2"/>
                </a:solidFill>
                <a:effectLst/>
                <a:latin typeface="JetBrains Mono"/>
              </a:rPr>
              <a:t>bodyParser.urlencoded</a:t>
            </a:r>
            <a:r>
              <a:rPr kumimoji="0" lang="en-US" altLang="en-US" sz="1200" b="0" i="0" u="none" strike="noStrike" cap="none" normalizeH="0" baseline="0" dirty="0">
                <a:ln>
                  <a:noFill/>
                </a:ln>
                <a:solidFill>
                  <a:srgbClr val="F8F8F2"/>
                </a:solidFill>
                <a:effectLst/>
                <a:latin typeface="JetBrains Mono"/>
              </a:rPr>
              <a:t>({ extended</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BD93F9"/>
                </a:solidFill>
                <a:effectLst/>
                <a:latin typeface="JetBrains Mono"/>
              </a:rPr>
              <a:t>true </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DBC91F3-B823-4E3A-8A5F-C49BC31D89DD}"/>
              </a:ext>
            </a:extLst>
          </p:cNvPr>
          <p:cNvSpPr>
            <a:spLocks noChangeArrowheads="1"/>
          </p:cNvSpPr>
          <p:nvPr/>
        </p:nvSpPr>
        <p:spPr bwMode="auto">
          <a:xfrm>
            <a:off x="6856268" y="2970829"/>
            <a:ext cx="3460173" cy="3323987"/>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err="1">
                <a:ln>
                  <a:noFill/>
                </a:ln>
                <a:solidFill>
                  <a:srgbClr val="F8F8F2"/>
                </a:solidFill>
                <a:effectLst/>
                <a:latin typeface="JetBrains Mono"/>
              </a:rPr>
              <a:t>router.</a:t>
            </a:r>
            <a:r>
              <a:rPr kumimoji="0" lang="en-US" altLang="en-US" sz="1050" b="0" i="0" u="none" strike="noStrike" cap="none" normalizeH="0" baseline="0" dirty="0" err="1">
                <a:ln>
                  <a:noFill/>
                </a:ln>
                <a:solidFill>
                  <a:srgbClr val="50FA7B"/>
                </a:solidFill>
                <a:effectLst/>
                <a:latin typeface="JetBrains Mono"/>
              </a:rPr>
              <a:t>get</a:t>
            </a:r>
            <a:r>
              <a:rPr kumimoji="0" lang="en-US" altLang="en-US" sz="1050" b="0" i="0" u="none" strike="noStrike" cap="none" normalizeH="0" baseline="0" dirty="0">
                <a:ln>
                  <a:noFill/>
                </a:ln>
                <a:solidFill>
                  <a:srgbClr val="F8F8F2"/>
                </a:solidFill>
                <a:effectLst/>
                <a:latin typeface="JetBrains Mono"/>
              </a:rPr>
              <a:t>(</a:t>
            </a:r>
            <a:r>
              <a:rPr kumimoji="0" lang="en-US" altLang="en-US" sz="1050" b="0" i="0" u="none" strike="noStrike" cap="none" normalizeH="0" baseline="0" dirty="0">
                <a:ln>
                  <a:noFill/>
                </a:ln>
                <a:solidFill>
                  <a:srgbClr val="F1FA8C"/>
                </a:solidFill>
                <a:effectLst/>
                <a:latin typeface="JetBrains Mono"/>
              </a:rPr>
              <a:t>'/contact'</a:t>
            </a:r>
            <a:r>
              <a:rPr kumimoji="0" lang="en-US" altLang="en-US" sz="1050" b="0" i="0" u="none" strike="noStrike" cap="none" normalizeH="0" baseline="0" dirty="0">
                <a:ln>
                  <a:noFill/>
                </a:ln>
                <a:solidFill>
                  <a:srgbClr val="F8F8F2"/>
                </a:solidFill>
                <a:effectLst/>
                <a:latin typeface="JetBrains Mono"/>
              </a:rPr>
              <a:t>, (</a:t>
            </a:r>
            <a:r>
              <a:rPr kumimoji="0" lang="en-US" altLang="en-US" sz="1050" b="0" i="1" u="none" strike="noStrike" cap="none" normalizeH="0" baseline="0" dirty="0">
                <a:ln>
                  <a:noFill/>
                </a:ln>
                <a:solidFill>
                  <a:srgbClr val="FFB86C"/>
                </a:solidFill>
                <a:effectLst/>
                <a:latin typeface="JetBrains Mono"/>
              </a:rPr>
              <a:t>req</a:t>
            </a:r>
            <a:r>
              <a:rPr kumimoji="0" lang="en-US" altLang="en-US" sz="1050" b="0" i="0" u="none" strike="noStrike" cap="none" normalizeH="0" baseline="0" dirty="0">
                <a:ln>
                  <a:noFill/>
                </a:ln>
                <a:solidFill>
                  <a:srgbClr val="F8F8F2"/>
                </a:solidFill>
                <a:effectLst/>
                <a:latin typeface="JetBrains Mono"/>
              </a:rPr>
              <a:t>, </a:t>
            </a:r>
            <a:r>
              <a:rPr kumimoji="0" lang="en-US" altLang="en-US" sz="1050" b="0" i="1" u="none" strike="noStrike" cap="none" normalizeH="0" baseline="0" dirty="0">
                <a:ln>
                  <a:noFill/>
                </a:ln>
                <a:solidFill>
                  <a:srgbClr val="FFB86C"/>
                </a:solidFill>
                <a:effectLst/>
                <a:latin typeface="JetBrains Mono"/>
              </a:rPr>
              <a:t>res</a:t>
            </a:r>
            <a:r>
              <a:rPr kumimoji="0" lang="en-US" altLang="en-US" sz="1050" b="0" i="0" u="none" strike="noStrike" cap="none" normalizeH="0" baseline="0" dirty="0">
                <a:ln>
                  <a:noFill/>
                </a:ln>
                <a:solidFill>
                  <a:srgbClr val="F8F8F2"/>
                </a:solidFill>
                <a:effectLst/>
                <a:latin typeface="JetBrains Mono"/>
              </a:rPr>
              <a:t>) </a:t>
            </a:r>
            <a:r>
              <a:rPr kumimoji="0" lang="en-US" altLang="en-US" sz="1050" b="0" i="0" u="none" strike="noStrike" cap="none" normalizeH="0" baseline="0" dirty="0">
                <a:ln>
                  <a:noFill/>
                </a:ln>
                <a:solidFill>
                  <a:srgbClr val="FF79C6"/>
                </a:solidFill>
                <a:effectLst/>
                <a:latin typeface="JetBrains Mono"/>
              </a:rPr>
              <a:t>=&gt; </a:t>
            </a:r>
            <a:r>
              <a:rPr kumimoji="0" lang="en-US" altLang="en-US" sz="1050" b="0" i="0" u="none" strike="noStrike" cap="none" normalizeH="0" baseline="0" dirty="0">
                <a:ln>
                  <a:noFill/>
                </a:ln>
                <a:solidFill>
                  <a:srgbClr val="F8F8F2"/>
                </a:solidFill>
                <a:effectLst/>
                <a:latin typeface="JetBrains Mono"/>
              </a:rPr>
              <a:t>{</a:t>
            </a:r>
            <a:br>
              <a:rPr kumimoji="0" lang="en-US" altLang="en-US" sz="1050" b="0" i="0" u="none" strike="noStrike" cap="none" normalizeH="0" baseline="0" dirty="0">
                <a:ln>
                  <a:noFill/>
                </a:ln>
                <a:solidFill>
                  <a:srgbClr val="F8F8F2"/>
                </a:solidFill>
                <a:effectLst/>
                <a:latin typeface="JetBrains Mono"/>
              </a:rPr>
            </a:br>
            <a:r>
              <a:rPr kumimoji="0" lang="en-US" altLang="en-US" sz="1050" b="0" i="0" u="none" strike="noStrike" cap="none" normalizeH="0" baseline="0" dirty="0">
                <a:ln>
                  <a:noFill/>
                </a:ln>
                <a:solidFill>
                  <a:srgbClr val="F8F8F2"/>
                </a:solidFill>
                <a:effectLst/>
                <a:latin typeface="JetBrains Mono"/>
              </a:rPr>
              <a:t>    </a:t>
            </a:r>
            <a:r>
              <a:rPr kumimoji="0" lang="en-US" altLang="en-US" sz="1050" b="0" i="1" u="none" strike="noStrike" cap="none" normalizeH="0" baseline="0" dirty="0" err="1">
                <a:ln>
                  <a:noFill/>
                </a:ln>
                <a:solidFill>
                  <a:srgbClr val="FFB86C"/>
                </a:solidFill>
                <a:effectLst/>
                <a:latin typeface="JetBrains Mono"/>
              </a:rPr>
              <a:t>res</a:t>
            </a:r>
            <a:r>
              <a:rPr kumimoji="0" lang="en-US" altLang="en-US" sz="1050" b="0" i="0" u="none" strike="noStrike" cap="none" normalizeH="0" baseline="0" dirty="0" err="1">
                <a:ln>
                  <a:noFill/>
                </a:ln>
                <a:solidFill>
                  <a:srgbClr val="F8F8F2"/>
                </a:solidFill>
                <a:effectLst/>
                <a:latin typeface="JetBrains Mono"/>
              </a:rPr>
              <a:t>.</a:t>
            </a:r>
            <a:r>
              <a:rPr kumimoji="0" lang="en-US" altLang="en-US" sz="1050" b="0" i="0" u="none" strike="noStrike" cap="none" normalizeH="0" baseline="0" dirty="0" err="1">
                <a:ln>
                  <a:noFill/>
                </a:ln>
                <a:solidFill>
                  <a:srgbClr val="50FA7B"/>
                </a:solidFill>
                <a:effectLst/>
                <a:latin typeface="JetBrains Mono"/>
              </a:rPr>
              <a:t>render</a:t>
            </a:r>
            <a:r>
              <a:rPr kumimoji="0" lang="en-US" altLang="en-US" sz="1050" b="0" i="0" u="none" strike="noStrike" cap="none" normalizeH="0" baseline="0" dirty="0">
                <a:ln>
                  <a:noFill/>
                </a:ln>
                <a:solidFill>
                  <a:srgbClr val="F8F8F2"/>
                </a:solidFill>
                <a:effectLst/>
                <a:latin typeface="JetBrains Mono"/>
              </a:rPr>
              <a:t>(</a:t>
            </a:r>
            <a:r>
              <a:rPr kumimoji="0" lang="en-US" altLang="en-US" sz="1050" b="0" i="0" u="none" strike="noStrike" cap="none" normalizeH="0" baseline="0" dirty="0">
                <a:ln>
                  <a:noFill/>
                </a:ln>
                <a:solidFill>
                  <a:srgbClr val="F1FA8C"/>
                </a:solidFill>
                <a:effectLst/>
                <a:latin typeface="JetBrains Mono"/>
              </a:rPr>
              <a:t>'contact'</a:t>
            </a:r>
            <a:r>
              <a:rPr kumimoji="0" lang="en-US" altLang="en-US" sz="1050" b="0" i="0" u="none" strike="noStrike" cap="none" normalizeH="0" baseline="0" dirty="0">
                <a:ln>
                  <a:noFill/>
                </a:ln>
                <a:solidFill>
                  <a:srgbClr val="F8F8F2"/>
                </a:solidFill>
                <a:effectLst/>
                <a:latin typeface="JetBrains Mono"/>
              </a:rPr>
              <a:t>, {</a:t>
            </a:r>
            <a:br>
              <a:rPr kumimoji="0" lang="en-US" altLang="en-US" sz="1050" b="0" i="0" u="none" strike="noStrike" cap="none" normalizeH="0" baseline="0" dirty="0">
                <a:ln>
                  <a:noFill/>
                </a:ln>
                <a:solidFill>
                  <a:srgbClr val="F8F8F2"/>
                </a:solidFill>
                <a:effectLst/>
                <a:latin typeface="JetBrains Mono"/>
              </a:rPr>
            </a:br>
            <a:r>
              <a:rPr kumimoji="0" lang="en-US" altLang="en-US" sz="1050" b="0" i="0" u="none" strike="noStrike" cap="none" normalizeH="0" baseline="0" dirty="0">
                <a:ln>
                  <a:noFill/>
                </a:ln>
                <a:solidFill>
                  <a:srgbClr val="F8F8F2"/>
                </a:solidFill>
                <a:effectLst/>
                <a:latin typeface="JetBrains Mono"/>
              </a:rPr>
              <a:t>        data</a:t>
            </a:r>
            <a:r>
              <a:rPr kumimoji="0" lang="en-US" altLang="en-US" sz="1050" b="0" i="0" u="none" strike="noStrike" cap="none" normalizeH="0" baseline="0" dirty="0">
                <a:ln>
                  <a:noFill/>
                </a:ln>
                <a:solidFill>
                  <a:srgbClr val="FF79C6"/>
                </a:solidFill>
                <a:effectLst/>
                <a:latin typeface="JetBrains Mono"/>
              </a:rPr>
              <a:t>: </a:t>
            </a:r>
            <a:r>
              <a:rPr kumimoji="0" lang="en-US" altLang="en-US" sz="1050" b="0" i="0" u="none" strike="noStrike" cap="none" normalizeH="0" baseline="0" dirty="0">
                <a:ln>
                  <a:noFill/>
                </a:ln>
                <a:solidFill>
                  <a:srgbClr val="F8F8F2"/>
                </a:solidFill>
                <a:effectLst/>
                <a:latin typeface="JetBrains Mono"/>
              </a:rPr>
              <a:t>{},</a:t>
            </a:r>
            <a:br>
              <a:rPr kumimoji="0" lang="en-US" altLang="en-US" sz="1050" b="0" i="0" u="none" strike="noStrike" cap="none" normalizeH="0" baseline="0" dirty="0">
                <a:ln>
                  <a:noFill/>
                </a:ln>
                <a:solidFill>
                  <a:srgbClr val="F8F8F2"/>
                </a:solidFill>
                <a:effectLst/>
                <a:latin typeface="JetBrains Mono"/>
              </a:rPr>
            </a:br>
            <a:r>
              <a:rPr kumimoji="0" lang="en-US" altLang="en-US" sz="1050" b="0" i="0" u="none" strike="noStrike" cap="none" normalizeH="0" baseline="0" dirty="0">
                <a:ln>
                  <a:noFill/>
                </a:ln>
                <a:solidFill>
                  <a:srgbClr val="F8F8F2"/>
                </a:solidFill>
                <a:effectLst/>
                <a:latin typeface="JetBrains Mono"/>
              </a:rPr>
              <a:t>        errors</a:t>
            </a:r>
            <a:r>
              <a:rPr kumimoji="0" lang="en-US" altLang="en-US" sz="1050" b="0" i="0" u="none" strike="noStrike" cap="none" normalizeH="0" baseline="0" dirty="0">
                <a:ln>
                  <a:noFill/>
                </a:ln>
                <a:solidFill>
                  <a:srgbClr val="FF79C6"/>
                </a:solidFill>
                <a:effectLst/>
                <a:latin typeface="JetBrains Mono"/>
              </a:rPr>
              <a:t>: </a:t>
            </a:r>
            <a:r>
              <a:rPr kumimoji="0" lang="en-US" altLang="en-US" sz="1050" b="0" i="0" u="none" strike="noStrike" cap="none" normalizeH="0" baseline="0" dirty="0">
                <a:ln>
                  <a:noFill/>
                </a:ln>
                <a:solidFill>
                  <a:srgbClr val="F8F8F2"/>
                </a:solidFill>
                <a:effectLst/>
                <a:latin typeface="JetBrains Mono"/>
              </a:rPr>
              <a:t>{}</a:t>
            </a:r>
            <a:br>
              <a:rPr kumimoji="0" lang="en-US" altLang="en-US" sz="1050" b="0" i="0" u="none" strike="noStrike" cap="none" normalizeH="0" baseline="0" dirty="0">
                <a:ln>
                  <a:noFill/>
                </a:ln>
                <a:solidFill>
                  <a:srgbClr val="F8F8F2"/>
                </a:solidFill>
                <a:effectLst/>
                <a:latin typeface="JetBrains Mono"/>
              </a:rPr>
            </a:br>
            <a:r>
              <a:rPr kumimoji="0" lang="en-US" altLang="en-US" sz="1050" b="0" i="0" u="none" strike="noStrike" cap="none" normalizeH="0" baseline="0" dirty="0">
                <a:ln>
                  <a:noFill/>
                </a:ln>
                <a:solidFill>
                  <a:srgbClr val="F8F8F2"/>
                </a:solidFill>
                <a:effectLst/>
                <a:latin typeface="JetBrains Mono"/>
              </a:rPr>
              <a:t>    });</a:t>
            </a:r>
            <a:br>
              <a:rPr kumimoji="0" lang="en-US" altLang="en-US" sz="1050" b="0" i="0" u="none" strike="noStrike" cap="none" normalizeH="0" baseline="0" dirty="0">
                <a:ln>
                  <a:noFill/>
                </a:ln>
                <a:solidFill>
                  <a:srgbClr val="F8F8F2"/>
                </a:solidFill>
                <a:effectLst/>
                <a:latin typeface="JetBrains Mono"/>
              </a:rPr>
            </a:br>
            <a:r>
              <a:rPr kumimoji="0" lang="en-US" altLang="en-US" sz="1050" b="0" i="0" u="none" strike="noStrike" cap="none" normalizeH="0" baseline="0" dirty="0">
                <a:ln>
                  <a:noFill/>
                </a:ln>
                <a:solidFill>
                  <a:srgbClr val="F8F8F2"/>
                </a:solidFill>
                <a:effectLst/>
                <a:latin typeface="JetBrains Mono"/>
              </a:rPr>
              <a:t>});</a:t>
            </a:r>
            <a:br>
              <a:rPr kumimoji="0" lang="en-US" altLang="en-US" sz="1050" b="0" i="0" u="none" strike="noStrike" cap="none" normalizeH="0" baseline="0" dirty="0">
                <a:ln>
                  <a:noFill/>
                </a:ln>
                <a:solidFill>
                  <a:srgbClr val="F8F8F2"/>
                </a:solidFill>
                <a:effectLst/>
                <a:latin typeface="JetBrains Mono"/>
              </a:rPr>
            </a:br>
            <a:br>
              <a:rPr kumimoji="0" lang="en-US" altLang="en-US" sz="1050" b="0" i="0" u="none" strike="noStrike" cap="none" normalizeH="0" baseline="0" dirty="0">
                <a:ln>
                  <a:noFill/>
                </a:ln>
                <a:solidFill>
                  <a:srgbClr val="F8F8F2"/>
                </a:solidFill>
                <a:effectLst/>
                <a:latin typeface="JetBrains Mono"/>
              </a:rPr>
            </a:br>
            <a:r>
              <a:rPr kumimoji="0" lang="en-US" altLang="en-US" sz="1050" b="0" i="0" u="none" strike="noStrike" cap="none" normalizeH="0" baseline="0" dirty="0" err="1">
                <a:ln>
                  <a:noFill/>
                </a:ln>
                <a:solidFill>
                  <a:srgbClr val="F8F8F2"/>
                </a:solidFill>
                <a:effectLst/>
                <a:latin typeface="JetBrains Mono"/>
              </a:rPr>
              <a:t>router.post</a:t>
            </a:r>
            <a:r>
              <a:rPr kumimoji="0" lang="en-US" altLang="en-US" sz="1050" b="0" i="0" u="none" strike="noStrike" cap="none" normalizeH="0" baseline="0" dirty="0">
                <a:ln>
                  <a:noFill/>
                </a:ln>
                <a:solidFill>
                  <a:srgbClr val="F8F8F2"/>
                </a:solidFill>
                <a:effectLst/>
                <a:latin typeface="JetBrains Mono"/>
              </a:rPr>
              <a:t>(</a:t>
            </a:r>
            <a:r>
              <a:rPr kumimoji="0" lang="en-US" altLang="en-US" sz="1050" b="0" i="0" u="none" strike="noStrike" cap="none" normalizeH="0" baseline="0" dirty="0">
                <a:ln>
                  <a:noFill/>
                </a:ln>
                <a:solidFill>
                  <a:srgbClr val="F1FA8C"/>
                </a:solidFill>
                <a:effectLst/>
                <a:latin typeface="JetBrains Mono"/>
              </a:rPr>
              <a:t>'/contact'</a:t>
            </a:r>
            <a:r>
              <a:rPr kumimoji="0" lang="en-US" altLang="en-US" sz="1050" b="0" i="0" u="none" strike="noStrike" cap="none" normalizeH="0" baseline="0" dirty="0">
                <a:ln>
                  <a:noFill/>
                </a:ln>
                <a:solidFill>
                  <a:srgbClr val="F8F8F2"/>
                </a:solidFill>
                <a:effectLst/>
                <a:latin typeface="JetBrains Mono"/>
              </a:rPr>
              <a:t>, (</a:t>
            </a:r>
            <a:r>
              <a:rPr kumimoji="0" lang="en-US" altLang="en-US" sz="1050" b="0" i="1" u="none" strike="noStrike" cap="none" normalizeH="0" baseline="0" dirty="0">
                <a:ln>
                  <a:noFill/>
                </a:ln>
                <a:solidFill>
                  <a:srgbClr val="FFB86C"/>
                </a:solidFill>
                <a:effectLst/>
                <a:latin typeface="JetBrains Mono"/>
              </a:rPr>
              <a:t>req</a:t>
            </a:r>
            <a:r>
              <a:rPr kumimoji="0" lang="en-US" altLang="en-US" sz="1050" b="0" i="0" u="none" strike="noStrike" cap="none" normalizeH="0" baseline="0" dirty="0">
                <a:ln>
                  <a:noFill/>
                </a:ln>
                <a:solidFill>
                  <a:srgbClr val="F8F8F2"/>
                </a:solidFill>
                <a:effectLst/>
                <a:latin typeface="JetBrains Mono"/>
              </a:rPr>
              <a:t>, </a:t>
            </a:r>
            <a:r>
              <a:rPr kumimoji="0" lang="en-US" altLang="en-US" sz="1050" b="0" i="1" u="none" strike="noStrike" cap="none" normalizeH="0" baseline="0" dirty="0">
                <a:ln>
                  <a:noFill/>
                </a:ln>
                <a:solidFill>
                  <a:srgbClr val="FFB86C"/>
                </a:solidFill>
                <a:effectLst/>
                <a:latin typeface="JetBrains Mono"/>
              </a:rPr>
              <a:t>res</a:t>
            </a:r>
            <a:r>
              <a:rPr kumimoji="0" lang="en-US" altLang="en-US" sz="1050" b="0" i="0" u="none" strike="noStrike" cap="none" normalizeH="0" baseline="0" dirty="0">
                <a:ln>
                  <a:noFill/>
                </a:ln>
                <a:solidFill>
                  <a:srgbClr val="F8F8F2"/>
                </a:solidFill>
                <a:effectLst/>
                <a:latin typeface="JetBrains Mono"/>
              </a:rPr>
              <a:t>) </a:t>
            </a:r>
            <a:r>
              <a:rPr kumimoji="0" lang="en-US" altLang="en-US" sz="1050" b="0" i="0" u="none" strike="noStrike" cap="none" normalizeH="0" baseline="0" dirty="0">
                <a:ln>
                  <a:noFill/>
                </a:ln>
                <a:solidFill>
                  <a:srgbClr val="FF79C6"/>
                </a:solidFill>
                <a:effectLst/>
                <a:latin typeface="JetBrains Mono"/>
              </a:rPr>
              <a:t>=&gt; </a:t>
            </a:r>
            <a:r>
              <a:rPr kumimoji="0" lang="en-US" altLang="en-US" sz="1050" b="0" i="0" u="none" strike="noStrike" cap="none" normalizeH="0" baseline="0" dirty="0">
                <a:ln>
                  <a:noFill/>
                </a:ln>
                <a:solidFill>
                  <a:srgbClr val="F8F8F2"/>
                </a:solidFill>
                <a:effectLst/>
                <a:latin typeface="JetBrains Mono"/>
              </a:rPr>
              <a:t>{</a:t>
            </a:r>
            <a:br>
              <a:rPr kumimoji="0" lang="en-US" altLang="en-US" sz="1050" b="0" i="0" u="none" strike="noStrike" cap="none" normalizeH="0" baseline="0" dirty="0">
                <a:ln>
                  <a:noFill/>
                </a:ln>
                <a:solidFill>
                  <a:srgbClr val="F8F8F2"/>
                </a:solidFill>
                <a:effectLst/>
                <a:latin typeface="JetBrains Mono"/>
              </a:rPr>
            </a:br>
            <a:r>
              <a:rPr kumimoji="0" lang="en-US" altLang="en-US" sz="1050" b="0" i="0" u="none" strike="noStrike" cap="none" normalizeH="0" baseline="0" dirty="0">
                <a:ln>
                  <a:noFill/>
                </a:ln>
                <a:solidFill>
                  <a:srgbClr val="F8F8F2"/>
                </a:solidFill>
                <a:effectLst/>
                <a:latin typeface="JetBrains Mono"/>
              </a:rPr>
              <a:t>    </a:t>
            </a:r>
            <a:r>
              <a:rPr kumimoji="0" lang="en-US" altLang="en-US" sz="1050" b="0" i="1" u="none" strike="noStrike" cap="none" normalizeH="0" baseline="0" dirty="0" err="1">
                <a:ln>
                  <a:noFill/>
                </a:ln>
                <a:solidFill>
                  <a:srgbClr val="FFB86C"/>
                </a:solidFill>
                <a:effectLst/>
                <a:latin typeface="JetBrains Mono"/>
              </a:rPr>
              <a:t>res</a:t>
            </a:r>
            <a:r>
              <a:rPr kumimoji="0" lang="en-US" altLang="en-US" sz="1050" b="0" i="0" u="none" strike="noStrike" cap="none" normalizeH="0" baseline="0" dirty="0" err="1">
                <a:ln>
                  <a:noFill/>
                </a:ln>
                <a:solidFill>
                  <a:srgbClr val="F8F8F2"/>
                </a:solidFill>
                <a:effectLst/>
                <a:latin typeface="JetBrains Mono"/>
              </a:rPr>
              <a:t>.</a:t>
            </a:r>
            <a:r>
              <a:rPr kumimoji="0" lang="en-US" altLang="en-US" sz="1050" b="0" i="0" u="none" strike="noStrike" cap="none" normalizeH="0" baseline="0" dirty="0" err="1">
                <a:ln>
                  <a:noFill/>
                </a:ln>
                <a:solidFill>
                  <a:srgbClr val="50FA7B"/>
                </a:solidFill>
                <a:effectLst/>
                <a:latin typeface="JetBrains Mono"/>
              </a:rPr>
              <a:t>render</a:t>
            </a:r>
            <a:r>
              <a:rPr kumimoji="0" lang="en-US" altLang="en-US" sz="1050" b="0" i="0" u="none" strike="noStrike" cap="none" normalizeH="0" baseline="0" dirty="0">
                <a:ln>
                  <a:noFill/>
                </a:ln>
                <a:solidFill>
                  <a:srgbClr val="F8F8F2"/>
                </a:solidFill>
                <a:effectLst/>
                <a:latin typeface="JetBrains Mono"/>
              </a:rPr>
              <a:t>(</a:t>
            </a:r>
            <a:r>
              <a:rPr kumimoji="0" lang="en-US" altLang="en-US" sz="1050" b="0" i="0" u="none" strike="noStrike" cap="none" normalizeH="0" baseline="0" dirty="0">
                <a:ln>
                  <a:noFill/>
                </a:ln>
                <a:solidFill>
                  <a:srgbClr val="F1FA8C"/>
                </a:solidFill>
                <a:effectLst/>
                <a:latin typeface="JetBrains Mono"/>
              </a:rPr>
              <a:t>'contact'</a:t>
            </a:r>
            <a:r>
              <a:rPr kumimoji="0" lang="en-US" altLang="en-US" sz="1050" b="0" i="0" u="none" strike="noStrike" cap="none" normalizeH="0" baseline="0" dirty="0">
                <a:ln>
                  <a:noFill/>
                </a:ln>
                <a:solidFill>
                  <a:srgbClr val="F8F8F2"/>
                </a:solidFill>
                <a:effectLst/>
                <a:latin typeface="JetBrains Mono"/>
              </a:rPr>
              <a:t>, {</a:t>
            </a:r>
            <a:br>
              <a:rPr kumimoji="0" lang="en-US" altLang="en-US" sz="1050" b="0" i="0" u="none" strike="noStrike" cap="none" normalizeH="0" baseline="0" dirty="0">
                <a:ln>
                  <a:noFill/>
                </a:ln>
                <a:solidFill>
                  <a:srgbClr val="F8F8F2"/>
                </a:solidFill>
                <a:effectLst/>
                <a:latin typeface="JetBrains Mono"/>
              </a:rPr>
            </a:br>
            <a:r>
              <a:rPr kumimoji="0" lang="en-US" altLang="en-US" sz="1050" b="0" i="0" u="none" strike="noStrike" cap="none" normalizeH="0" baseline="0" dirty="0">
                <a:ln>
                  <a:noFill/>
                </a:ln>
                <a:solidFill>
                  <a:srgbClr val="F8F8F2"/>
                </a:solidFill>
                <a:effectLst/>
                <a:latin typeface="JetBrains Mono"/>
              </a:rPr>
              <a:t>        data</a:t>
            </a:r>
            <a:r>
              <a:rPr kumimoji="0" lang="en-US" altLang="en-US" sz="1050" b="0" i="0" u="none" strike="noStrike" cap="none" normalizeH="0" baseline="0" dirty="0">
                <a:ln>
                  <a:noFill/>
                </a:ln>
                <a:solidFill>
                  <a:srgbClr val="FF79C6"/>
                </a:solidFill>
                <a:effectLst/>
                <a:latin typeface="JetBrains Mono"/>
              </a:rPr>
              <a:t>: </a:t>
            </a:r>
            <a:r>
              <a:rPr kumimoji="0" lang="en-US" altLang="en-US" sz="1050" b="0" i="1" u="none" strike="noStrike" cap="none" normalizeH="0" baseline="0" dirty="0" err="1">
                <a:ln>
                  <a:noFill/>
                </a:ln>
                <a:solidFill>
                  <a:srgbClr val="FFB86C"/>
                </a:solidFill>
                <a:effectLst/>
                <a:latin typeface="JetBrains Mono"/>
              </a:rPr>
              <a:t>req</a:t>
            </a:r>
            <a:r>
              <a:rPr kumimoji="0" lang="en-US" altLang="en-US" sz="1050" b="0" i="0" u="none" strike="noStrike" cap="none" normalizeH="0" baseline="0" dirty="0" err="1">
                <a:ln>
                  <a:noFill/>
                </a:ln>
                <a:solidFill>
                  <a:srgbClr val="F8F8F2"/>
                </a:solidFill>
                <a:effectLst/>
                <a:latin typeface="JetBrains Mono"/>
              </a:rPr>
              <a:t>.body</a:t>
            </a:r>
            <a:r>
              <a:rPr kumimoji="0" lang="en-US" altLang="en-US" sz="1050" b="0" i="0" u="none" strike="noStrike" cap="none" normalizeH="0" baseline="0" dirty="0">
                <a:ln>
                  <a:noFill/>
                </a:ln>
                <a:solidFill>
                  <a:srgbClr val="F8F8F2"/>
                </a:solidFill>
                <a:effectLst/>
                <a:latin typeface="JetBrains Mono"/>
              </a:rPr>
              <a:t>, </a:t>
            </a:r>
            <a:r>
              <a:rPr kumimoji="0" lang="en-US" altLang="en-US" sz="1050" b="0" i="1" u="none" strike="noStrike" cap="none" normalizeH="0" baseline="0" dirty="0">
                <a:ln>
                  <a:noFill/>
                </a:ln>
                <a:solidFill>
                  <a:srgbClr val="6272A4"/>
                </a:solidFill>
                <a:effectLst/>
                <a:latin typeface="JetBrains Mono"/>
              </a:rPr>
              <a:t>// { message, email }</a:t>
            </a:r>
            <a:br>
              <a:rPr kumimoji="0" lang="en-US" altLang="en-US" sz="1050" b="0" i="1" u="none" strike="noStrike" cap="none" normalizeH="0" baseline="0" dirty="0">
                <a:ln>
                  <a:noFill/>
                </a:ln>
                <a:solidFill>
                  <a:srgbClr val="6272A4"/>
                </a:solidFill>
                <a:effectLst/>
                <a:latin typeface="JetBrains Mono"/>
              </a:rPr>
            </a:br>
            <a:r>
              <a:rPr kumimoji="0" lang="en-US" altLang="en-US" sz="1050" b="0" i="1" u="none" strike="noStrike" cap="none" normalizeH="0" baseline="0" dirty="0">
                <a:ln>
                  <a:noFill/>
                </a:ln>
                <a:solidFill>
                  <a:srgbClr val="6272A4"/>
                </a:solidFill>
                <a:effectLst/>
                <a:latin typeface="JetBrains Mono"/>
              </a:rPr>
              <a:t>        </a:t>
            </a:r>
            <a:r>
              <a:rPr kumimoji="0" lang="en-US" altLang="en-US" sz="1050" b="0" i="0" u="none" strike="noStrike" cap="none" normalizeH="0" baseline="0" dirty="0">
                <a:ln>
                  <a:noFill/>
                </a:ln>
                <a:solidFill>
                  <a:srgbClr val="F8F8F2"/>
                </a:solidFill>
                <a:effectLst/>
                <a:latin typeface="JetBrains Mono"/>
              </a:rPr>
              <a:t>errors</a:t>
            </a:r>
            <a:r>
              <a:rPr kumimoji="0" lang="en-US" altLang="en-US" sz="1050" b="0" i="0" u="none" strike="noStrike" cap="none" normalizeH="0" baseline="0" dirty="0">
                <a:ln>
                  <a:noFill/>
                </a:ln>
                <a:solidFill>
                  <a:srgbClr val="FF79C6"/>
                </a:solidFill>
                <a:effectLst/>
                <a:latin typeface="JetBrains Mono"/>
              </a:rPr>
              <a:t>: </a:t>
            </a:r>
            <a:r>
              <a:rPr kumimoji="0" lang="en-US" altLang="en-US" sz="1050" b="0" i="0" u="none" strike="noStrike" cap="none" normalizeH="0" baseline="0" dirty="0">
                <a:ln>
                  <a:noFill/>
                </a:ln>
                <a:solidFill>
                  <a:srgbClr val="F8F8F2"/>
                </a:solidFill>
                <a:effectLst/>
                <a:latin typeface="JetBrains Mono"/>
              </a:rPr>
              <a:t>{</a:t>
            </a:r>
            <a:br>
              <a:rPr kumimoji="0" lang="en-US" altLang="en-US" sz="1050" b="0" i="0" u="none" strike="noStrike" cap="none" normalizeH="0" baseline="0" dirty="0">
                <a:ln>
                  <a:noFill/>
                </a:ln>
                <a:solidFill>
                  <a:srgbClr val="F8F8F2"/>
                </a:solidFill>
                <a:effectLst/>
                <a:latin typeface="JetBrains Mono"/>
              </a:rPr>
            </a:br>
            <a:r>
              <a:rPr kumimoji="0" lang="en-US" altLang="en-US" sz="1050" b="0" i="0" u="none" strike="noStrike" cap="none" normalizeH="0" baseline="0" dirty="0">
                <a:ln>
                  <a:noFill/>
                </a:ln>
                <a:solidFill>
                  <a:srgbClr val="F8F8F2"/>
                </a:solidFill>
                <a:effectLst/>
                <a:latin typeface="JetBrains Mono"/>
              </a:rPr>
              <a:t>            message</a:t>
            </a:r>
            <a:r>
              <a:rPr kumimoji="0" lang="en-US" altLang="en-US" sz="1050" b="0" i="0" u="none" strike="noStrike" cap="none" normalizeH="0" baseline="0" dirty="0">
                <a:ln>
                  <a:noFill/>
                </a:ln>
                <a:solidFill>
                  <a:srgbClr val="FF79C6"/>
                </a:solidFill>
                <a:effectLst/>
                <a:latin typeface="JetBrains Mono"/>
              </a:rPr>
              <a:t>: </a:t>
            </a:r>
            <a:r>
              <a:rPr kumimoji="0" lang="en-US" altLang="en-US" sz="1050" b="0" i="0" u="none" strike="noStrike" cap="none" normalizeH="0" baseline="0" dirty="0">
                <a:ln>
                  <a:noFill/>
                </a:ln>
                <a:solidFill>
                  <a:srgbClr val="F8F8F2"/>
                </a:solidFill>
                <a:effectLst/>
                <a:latin typeface="JetBrains Mono"/>
              </a:rPr>
              <a:t>{</a:t>
            </a:r>
            <a:br>
              <a:rPr kumimoji="0" lang="en-US" altLang="en-US" sz="1050" b="0" i="0" u="none" strike="noStrike" cap="none" normalizeH="0" baseline="0" dirty="0">
                <a:ln>
                  <a:noFill/>
                </a:ln>
                <a:solidFill>
                  <a:srgbClr val="F8F8F2"/>
                </a:solidFill>
                <a:effectLst/>
                <a:latin typeface="JetBrains Mono"/>
              </a:rPr>
            </a:br>
            <a:r>
              <a:rPr kumimoji="0" lang="en-US" altLang="en-US" sz="1050" b="0" i="0" u="none" strike="noStrike" cap="none" normalizeH="0" baseline="0" dirty="0">
                <a:ln>
                  <a:noFill/>
                </a:ln>
                <a:solidFill>
                  <a:srgbClr val="F8F8F2"/>
                </a:solidFill>
                <a:effectLst/>
                <a:latin typeface="JetBrains Mono"/>
              </a:rPr>
              <a:t>                msg</a:t>
            </a:r>
            <a:r>
              <a:rPr kumimoji="0" lang="en-US" altLang="en-US" sz="1050" b="0" i="0" u="none" strike="noStrike" cap="none" normalizeH="0" baseline="0" dirty="0">
                <a:ln>
                  <a:noFill/>
                </a:ln>
                <a:solidFill>
                  <a:srgbClr val="FF79C6"/>
                </a:solidFill>
                <a:effectLst/>
                <a:latin typeface="JetBrains Mono"/>
              </a:rPr>
              <a:t>: </a:t>
            </a:r>
            <a:r>
              <a:rPr kumimoji="0" lang="en-US" altLang="en-US" sz="1050" b="0" i="0" u="none" strike="noStrike" cap="none" normalizeH="0" baseline="0" dirty="0">
                <a:ln>
                  <a:noFill/>
                </a:ln>
                <a:solidFill>
                  <a:srgbClr val="F1FA8C"/>
                </a:solidFill>
                <a:effectLst/>
                <a:latin typeface="JetBrains Mono"/>
              </a:rPr>
              <a:t>'A message is required'</a:t>
            </a:r>
            <a:br>
              <a:rPr kumimoji="0" lang="en-US" altLang="en-US" sz="1050" b="0" i="0" u="none" strike="noStrike" cap="none" normalizeH="0" baseline="0" dirty="0">
                <a:ln>
                  <a:noFill/>
                </a:ln>
                <a:solidFill>
                  <a:srgbClr val="F1FA8C"/>
                </a:solidFill>
                <a:effectLst/>
                <a:latin typeface="JetBrains Mono"/>
              </a:rPr>
            </a:br>
            <a:r>
              <a:rPr kumimoji="0" lang="en-US" altLang="en-US" sz="1050" b="0" i="0" u="none" strike="noStrike" cap="none" normalizeH="0" baseline="0" dirty="0">
                <a:ln>
                  <a:noFill/>
                </a:ln>
                <a:solidFill>
                  <a:srgbClr val="F1FA8C"/>
                </a:solidFill>
                <a:effectLst/>
                <a:latin typeface="JetBrains Mono"/>
              </a:rPr>
              <a:t>            </a:t>
            </a:r>
            <a:r>
              <a:rPr kumimoji="0" lang="en-US" altLang="en-US" sz="1050" b="0" i="0" u="none" strike="noStrike" cap="none" normalizeH="0" baseline="0" dirty="0">
                <a:ln>
                  <a:noFill/>
                </a:ln>
                <a:solidFill>
                  <a:srgbClr val="F8F8F2"/>
                </a:solidFill>
                <a:effectLst/>
                <a:latin typeface="JetBrains Mono"/>
              </a:rPr>
              <a:t>},</a:t>
            </a:r>
            <a:br>
              <a:rPr kumimoji="0" lang="en-US" altLang="en-US" sz="1050" b="0" i="0" u="none" strike="noStrike" cap="none" normalizeH="0" baseline="0" dirty="0">
                <a:ln>
                  <a:noFill/>
                </a:ln>
                <a:solidFill>
                  <a:srgbClr val="F8F8F2"/>
                </a:solidFill>
                <a:effectLst/>
                <a:latin typeface="JetBrains Mono"/>
              </a:rPr>
            </a:br>
            <a:r>
              <a:rPr kumimoji="0" lang="en-US" altLang="en-US" sz="1050" b="0" i="0" u="none" strike="noStrike" cap="none" normalizeH="0" baseline="0" dirty="0">
                <a:ln>
                  <a:noFill/>
                </a:ln>
                <a:solidFill>
                  <a:srgbClr val="F8F8F2"/>
                </a:solidFill>
                <a:effectLst/>
                <a:latin typeface="JetBrains Mono"/>
              </a:rPr>
              <a:t>            email</a:t>
            </a:r>
            <a:r>
              <a:rPr kumimoji="0" lang="en-US" altLang="en-US" sz="1050" b="0" i="0" u="none" strike="noStrike" cap="none" normalizeH="0" baseline="0" dirty="0">
                <a:ln>
                  <a:noFill/>
                </a:ln>
                <a:solidFill>
                  <a:srgbClr val="FF79C6"/>
                </a:solidFill>
                <a:effectLst/>
                <a:latin typeface="JetBrains Mono"/>
              </a:rPr>
              <a:t>: </a:t>
            </a:r>
            <a:r>
              <a:rPr kumimoji="0" lang="en-US" altLang="en-US" sz="1050" b="0" i="0" u="none" strike="noStrike" cap="none" normalizeH="0" baseline="0" dirty="0">
                <a:ln>
                  <a:noFill/>
                </a:ln>
                <a:solidFill>
                  <a:srgbClr val="F8F8F2"/>
                </a:solidFill>
                <a:effectLst/>
                <a:latin typeface="JetBrains Mono"/>
              </a:rPr>
              <a:t>{</a:t>
            </a:r>
            <a:br>
              <a:rPr kumimoji="0" lang="en-US" altLang="en-US" sz="1050" b="0" i="0" u="none" strike="noStrike" cap="none" normalizeH="0" baseline="0" dirty="0">
                <a:ln>
                  <a:noFill/>
                </a:ln>
                <a:solidFill>
                  <a:srgbClr val="F8F8F2"/>
                </a:solidFill>
                <a:effectLst/>
                <a:latin typeface="JetBrains Mono"/>
              </a:rPr>
            </a:br>
            <a:r>
              <a:rPr kumimoji="0" lang="en-US" altLang="en-US" sz="1050" b="0" i="0" u="none" strike="noStrike" cap="none" normalizeH="0" baseline="0" dirty="0">
                <a:ln>
                  <a:noFill/>
                </a:ln>
                <a:solidFill>
                  <a:srgbClr val="F8F8F2"/>
                </a:solidFill>
                <a:effectLst/>
                <a:latin typeface="JetBrains Mono"/>
              </a:rPr>
              <a:t>                msg</a:t>
            </a:r>
            <a:r>
              <a:rPr kumimoji="0" lang="en-US" altLang="en-US" sz="1050" b="0" i="0" u="none" strike="noStrike" cap="none" normalizeH="0" baseline="0" dirty="0">
                <a:ln>
                  <a:noFill/>
                </a:ln>
                <a:solidFill>
                  <a:srgbClr val="FF79C6"/>
                </a:solidFill>
                <a:effectLst/>
                <a:latin typeface="JetBrains Mono"/>
              </a:rPr>
              <a:t>: </a:t>
            </a:r>
            <a:r>
              <a:rPr kumimoji="0" lang="en-US" altLang="en-US" sz="1050" b="0" i="0" u="none" strike="noStrike" cap="none" normalizeH="0" baseline="0" dirty="0">
                <a:ln>
                  <a:noFill/>
                </a:ln>
                <a:solidFill>
                  <a:srgbClr val="F1FA8C"/>
                </a:solidFill>
                <a:effectLst/>
                <a:latin typeface="JetBrains Mono"/>
              </a:rPr>
              <a:t>'That email doesn‘t look right'</a:t>
            </a:r>
            <a:br>
              <a:rPr kumimoji="0" lang="en-US" altLang="en-US" sz="1050" b="0" i="0" u="none" strike="noStrike" cap="none" normalizeH="0" baseline="0" dirty="0">
                <a:ln>
                  <a:noFill/>
                </a:ln>
                <a:solidFill>
                  <a:srgbClr val="F1FA8C"/>
                </a:solidFill>
                <a:effectLst/>
                <a:latin typeface="JetBrains Mono"/>
              </a:rPr>
            </a:br>
            <a:r>
              <a:rPr kumimoji="0" lang="en-US" altLang="en-US" sz="1050" b="0" i="0" u="none" strike="noStrike" cap="none" normalizeH="0" baseline="0" dirty="0">
                <a:ln>
                  <a:noFill/>
                </a:ln>
                <a:solidFill>
                  <a:srgbClr val="F1FA8C"/>
                </a:solidFill>
                <a:effectLst/>
                <a:latin typeface="JetBrains Mono"/>
              </a:rPr>
              <a:t>            </a:t>
            </a:r>
            <a:r>
              <a:rPr kumimoji="0" lang="en-US" altLang="en-US" sz="1050" b="0" i="0" u="none" strike="noStrike" cap="none" normalizeH="0" baseline="0" dirty="0">
                <a:ln>
                  <a:noFill/>
                </a:ln>
                <a:solidFill>
                  <a:srgbClr val="F8F8F2"/>
                </a:solidFill>
                <a:effectLst/>
                <a:latin typeface="JetBrains Mono"/>
              </a:rPr>
              <a:t>}</a:t>
            </a:r>
            <a:br>
              <a:rPr kumimoji="0" lang="en-US" altLang="en-US" sz="1050" b="0" i="0" u="none" strike="noStrike" cap="none" normalizeH="0" baseline="0" dirty="0">
                <a:ln>
                  <a:noFill/>
                </a:ln>
                <a:solidFill>
                  <a:srgbClr val="F8F8F2"/>
                </a:solidFill>
                <a:effectLst/>
                <a:latin typeface="JetBrains Mono"/>
              </a:rPr>
            </a:br>
            <a:r>
              <a:rPr kumimoji="0" lang="en-US" altLang="en-US" sz="1050" b="0" i="0" u="none" strike="noStrike" cap="none" normalizeH="0" baseline="0" dirty="0">
                <a:ln>
                  <a:noFill/>
                </a:ln>
                <a:solidFill>
                  <a:srgbClr val="F8F8F2"/>
                </a:solidFill>
                <a:effectLst/>
                <a:latin typeface="JetBrains Mono"/>
              </a:rPr>
              <a:t>        }</a:t>
            </a:r>
            <a:br>
              <a:rPr kumimoji="0" lang="en-US" altLang="en-US" sz="1050" b="0" i="0" u="none" strike="noStrike" cap="none" normalizeH="0" baseline="0" dirty="0">
                <a:ln>
                  <a:noFill/>
                </a:ln>
                <a:solidFill>
                  <a:srgbClr val="F8F8F2"/>
                </a:solidFill>
                <a:effectLst/>
                <a:latin typeface="JetBrains Mono"/>
              </a:rPr>
            </a:br>
            <a:r>
              <a:rPr kumimoji="0" lang="en-US" altLang="en-US" sz="1050" b="0" i="0" u="none" strike="noStrike" cap="none" normalizeH="0" baseline="0" dirty="0">
                <a:ln>
                  <a:noFill/>
                </a:ln>
                <a:solidFill>
                  <a:srgbClr val="F8F8F2"/>
                </a:solidFill>
                <a:effectLst/>
                <a:latin typeface="JetBrains Mono"/>
              </a:rPr>
              <a:t>    });</a:t>
            </a:r>
            <a:br>
              <a:rPr kumimoji="0" lang="en-US" altLang="en-US" sz="1050" b="0" i="0" u="none" strike="noStrike" cap="none" normalizeH="0" baseline="0" dirty="0">
                <a:ln>
                  <a:noFill/>
                </a:ln>
                <a:solidFill>
                  <a:srgbClr val="F8F8F2"/>
                </a:solidFill>
                <a:effectLst/>
                <a:latin typeface="JetBrains Mono"/>
              </a:rPr>
            </a:br>
            <a:r>
              <a:rPr kumimoji="0" lang="en-US" altLang="en-US" sz="1050" b="0" i="0" u="none" strike="noStrike" cap="none" normalizeH="0" baseline="0" dirty="0">
                <a:ln>
                  <a:noFill/>
                </a:ln>
                <a:solidFill>
                  <a:srgbClr val="F8F8F2"/>
                </a:solidFill>
                <a:effectLst/>
                <a:latin typeface="JetBrains Mono"/>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347589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8005B-3CAC-4D81-9A9F-D7856681499A}"/>
              </a:ext>
            </a:extLst>
          </p:cNvPr>
          <p:cNvSpPr>
            <a:spLocks noGrp="1"/>
          </p:cNvSpPr>
          <p:nvPr>
            <p:ph type="title"/>
          </p:nvPr>
        </p:nvSpPr>
        <p:spPr/>
        <p:txBody>
          <a:bodyPr/>
          <a:lstStyle/>
          <a:p>
            <a:r>
              <a:rPr lang="en-US" dirty="0"/>
              <a:t>Form Submission (2)</a:t>
            </a:r>
          </a:p>
        </p:txBody>
      </p:sp>
      <p:sp>
        <p:nvSpPr>
          <p:cNvPr id="3" name="Content Placeholder 2">
            <a:extLst>
              <a:ext uri="{FF2B5EF4-FFF2-40B4-BE49-F238E27FC236}">
                <a16:creationId xmlns:a16="http://schemas.microsoft.com/office/drawing/2014/main" id="{3B02E14B-A362-49E3-9980-2C031347825F}"/>
              </a:ext>
            </a:extLst>
          </p:cNvPr>
          <p:cNvSpPr>
            <a:spLocks noGrp="1"/>
          </p:cNvSpPr>
          <p:nvPr>
            <p:ph sz="quarter" idx="34"/>
          </p:nvPr>
        </p:nvSpPr>
        <p:spPr/>
        <p:txBody>
          <a:bodyPr/>
          <a:lstStyle/>
          <a:p>
            <a:r>
              <a:rPr lang="en-US" dirty="0"/>
              <a:t>If there are any validation errors, we’ll do the following:</a:t>
            </a:r>
          </a:p>
          <a:p>
            <a:pPr lvl="1"/>
            <a:r>
              <a:rPr lang="en-US" dirty="0"/>
              <a:t>display the errors at the top of the form</a:t>
            </a:r>
          </a:p>
          <a:p>
            <a:pPr lvl="1"/>
            <a:r>
              <a:rPr lang="en-US" dirty="0"/>
              <a:t>set the input values to what was submitted to the server</a:t>
            </a:r>
          </a:p>
          <a:p>
            <a:pPr lvl="1"/>
            <a:r>
              <a:rPr lang="en-US" dirty="0"/>
              <a:t>display inline errors below the inputs</a:t>
            </a:r>
          </a:p>
          <a:p>
            <a:pPr lvl="1"/>
            <a:r>
              <a:rPr lang="en-US" dirty="0"/>
              <a:t>add a form-field-invalid class to the fields with errors</a:t>
            </a:r>
          </a:p>
          <a:p>
            <a:pPr marL="0" indent="0">
              <a:buNone/>
            </a:pPr>
            <a:endParaRPr lang="en-US" dirty="0"/>
          </a:p>
        </p:txBody>
      </p:sp>
      <p:sp>
        <p:nvSpPr>
          <p:cNvPr id="4" name="Rectangle 1">
            <a:extLst>
              <a:ext uri="{FF2B5EF4-FFF2-40B4-BE49-F238E27FC236}">
                <a16:creationId xmlns:a16="http://schemas.microsoft.com/office/drawing/2014/main" id="{96323826-BEF8-497A-A6D0-E8282BFFF6FD}"/>
              </a:ext>
            </a:extLst>
          </p:cNvPr>
          <p:cNvSpPr>
            <a:spLocks noChangeArrowheads="1"/>
          </p:cNvSpPr>
          <p:nvPr/>
        </p:nvSpPr>
        <p:spPr bwMode="auto">
          <a:xfrm>
            <a:off x="1381991" y="3429000"/>
            <a:ext cx="7003473" cy="2492990"/>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a:ln>
                  <a:noFill/>
                </a:ln>
                <a:solidFill>
                  <a:srgbClr val="6272A4"/>
                </a:solidFill>
                <a:effectLst/>
                <a:latin typeface="JetBrains Mono"/>
              </a:rPr>
              <a:t>&lt;!-- views/contact.ejs --&gt;</a:t>
            </a:r>
            <a:br>
              <a:rPr kumimoji="0" lang="en-US" altLang="en-US" sz="1200" b="0" i="1" u="none" strike="noStrike" cap="none" normalizeH="0" baseline="0">
                <a:ln>
                  <a:noFill/>
                </a:ln>
                <a:solidFill>
                  <a:srgbClr val="6272A4"/>
                </a:solidFill>
                <a:effectLst/>
                <a:latin typeface="JetBrains Mono"/>
              </a:rPr>
            </a:br>
            <a:r>
              <a:rPr kumimoji="0" lang="en-US" altLang="en-US" sz="1200" b="0" i="0" u="none" strike="noStrike" cap="none" normalizeH="0" baseline="0">
                <a:ln>
                  <a:noFill/>
                </a:ln>
                <a:solidFill>
                  <a:srgbClr val="F8F8F2"/>
                </a:solidFill>
                <a:effectLst/>
                <a:latin typeface="JetBrains Mono"/>
              </a:rPr>
              <a:t>&lt;</a:t>
            </a:r>
            <a:r>
              <a:rPr kumimoji="0" lang="en-US" altLang="en-US" sz="1200" b="0" i="0" u="none" strike="noStrike" cap="none" normalizeH="0" baseline="0">
                <a:ln>
                  <a:noFill/>
                </a:ln>
                <a:solidFill>
                  <a:srgbClr val="FF79C6"/>
                </a:solidFill>
                <a:effectLst/>
                <a:latin typeface="JetBrains Mono"/>
              </a:rPr>
              <a:t>div </a:t>
            </a:r>
            <a:r>
              <a:rPr kumimoji="0" lang="en-US" altLang="en-US" sz="1200" b="0" i="1" u="none" strike="noStrike" cap="none" normalizeH="0" baseline="0">
                <a:ln>
                  <a:noFill/>
                </a:ln>
                <a:solidFill>
                  <a:srgbClr val="50FA78"/>
                </a:solidFill>
                <a:effectLst/>
                <a:latin typeface="JetBrains Mono"/>
              </a:rPr>
              <a:t>class</a:t>
            </a:r>
            <a:r>
              <a:rPr kumimoji="0" lang="en-US" altLang="en-US" sz="1200" b="0" i="0" u="none" strike="noStrike" cap="none" normalizeH="0" baseline="0">
                <a:ln>
                  <a:noFill/>
                </a:ln>
                <a:solidFill>
                  <a:srgbClr val="F1FA8C"/>
                </a:solidFill>
                <a:effectLst/>
                <a:latin typeface="JetBrains Mono"/>
              </a:rPr>
              <a:t>="form-header"</a:t>
            </a:r>
            <a:r>
              <a:rPr kumimoji="0" lang="en-US" altLang="en-US" sz="1200" b="0" i="0" u="none" strike="noStrike" cap="none" normalizeH="0" baseline="0">
                <a:ln>
                  <a:noFill/>
                </a:ln>
                <a:solidFill>
                  <a:srgbClr val="F8F8F2"/>
                </a:solidFill>
                <a:effectLst/>
                <a:latin typeface="JetBrains Mono"/>
              </a:rPr>
              <a:t>&gt;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&lt;% </a:t>
            </a:r>
            <a:r>
              <a:rPr kumimoji="0" lang="en-US" altLang="en-US" sz="1200" b="0" i="0" u="none" strike="noStrike" cap="none" normalizeH="0" baseline="0">
                <a:ln>
                  <a:noFill/>
                </a:ln>
                <a:solidFill>
                  <a:srgbClr val="FF79C6"/>
                </a:solidFill>
                <a:effectLst/>
                <a:latin typeface="JetBrains Mono"/>
              </a:rPr>
              <a:t>if </a:t>
            </a:r>
            <a:r>
              <a:rPr kumimoji="0" lang="en-US" altLang="en-US" sz="1200" b="0" i="0" u="none" strike="noStrike" cap="none" normalizeH="0" baseline="0">
                <a:ln>
                  <a:noFill/>
                </a:ln>
                <a:solidFill>
                  <a:srgbClr val="F8F8F2"/>
                </a:solidFill>
                <a:effectLst/>
                <a:latin typeface="JetBrains Mono"/>
              </a:rPr>
              <a:t>(Object.</a:t>
            </a:r>
            <a:r>
              <a:rPr kumimoji="0" lang="en-US" altLang="en-US" sz="1200" b="0" i="0" u="none" strike="noStrike" cap="none" normalizeH="0" baseline="0">
                <a:ln>
                  <a:noFill/>
                </a:ln>
                <a:solidFill>
                  <a:srgbClr val="50FA7B"/>
                </a:solidFill>
                <a:effectLst/>
                <a:latin typeface="JetBrains Mono"/>
              </a:rPr>
              <a:t>keys</a:t>
            </a:r>
            <a:r>
              <a:rPr kumimoji="0" lang="en-US" altLang="en-US" sz="1200" b="0" i="0" u="none" strike="noStrike" cap="none" normalizeH="0" baseline="0">
                <a:ln>
                  <a:noFill/>
                </a:ln>
                <a:solidFill>
                  <a:srgbClr val="F8F8F2"/>
                </a:solidFill>
                <a:effectLst/>
                <a:latin typeface="JetBrains Mono"/>
              </a:rPr>
              <a:t>(errors).length </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BD93F9"/>
                </a:solidFill>
                <a:effectLst/>
                <a:latin typeface="JetBrains Mono"/>
              </a:rPr>
              <a:t>0</a:t>
            </a:r>
            <a:r>
              <a:rPr kumimoji="0" lang="en-US" altLang="en-US" sz="1200" b="0" i="0" u="none" strike="noStrike" cap="none" normalizeH="0" baseline="0">
                <a:ln>
                  <a:noFill/>
                </a:ln>
                <a:solidFill>
                  <a:srgbClr val="F8F8F2"/>
                </a:solidFill>
                <a:effectLst/>
                <a:latin typeface="JetBrains Mono"/>
              </a:rPr>
              <a:t>) { %&gt;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&lt;</a:t>
            </a:r>
            <a:r>
              <a:rPr kumimoji="0" lang="en-US" altLang="en-US" sz="1200" b="0" i="0" u="none" strike="noStrike" cap="none" normalizeH="0" baseline="0">
                <a:ln>
                  <a:noFill/>
                </a:ln>
                <a:solidFill>
                  <a:srgbClr val="FF79C6"/>
                </a:solidFill>
                <a:effectLst/>
                <a:latin typeface="JetBrains Mono"/>
              </a:rPr>
              <a:t>h2</a:t>
            </a:r>
            <a:r>
              <a:rPr kumimoji="0" lang="en-US" altLang="en-US" sz="1200" b="0" i="0" u="none" strike="noStrike" cap="none" normalizeH="0" baseline="0">
                <a:ln>
                  <a:noFill/>
                </a:ln>
                <a:solidFill>
                  <a:srgbClr val="F8F8F2"/>
                </a:solidFill>
                <a:effectLst/>
                <a:latin typeface="JetBrains Mono"/>
              </a:rPr>
              <a:t>&gt;Send us a message&lt;/</a:t>
            </a:r>
            <a:r>
              <a:rPr kumimoji="0" lang="en-US" altLang="en-US" sz="1200" b="0" i="0" u="none" strike="noStrike" cap="none" normalizeH="0" baseline="0">
                <a:ln>
                  <a:noFill/>
                </a:ln>
                <a:solidFill>
                  <a:srgbClr val="FF79C6"/>
                </a:solidFill>
                <a:effectLst/>
                <a:latin typeface="JetBrains Mono"/>
              </a:rPr>
              <a:t>h2</a:t>
            </a:r>
            <a:r>
              <a:rPr kumimoji="0" lang="en-US" altLang="en-US" sz="1200" b="0" i="0" u="none" strike="noStrike" cap="none" normalizeH="0" baseline="0">
                <a:ln>
                  <a:noFill/>
                </a:ln>
                <a:solidFill>
                  <a:srgbClr val="F8F8F2"/>
                </a:solidFill>
                <a:effectLst/>
                <a:latin typeface="JetBrains Mono"/>
              </a:rPr>
              <a:t>&gt;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&lt;% } </a:t>
            </a:r>
            <a:r>
              <a:rPr kumimoji="0" lang="en-US" altLang="en-US" sz="1200" b="0" i="0" u="none" strike="noStrike" cap="none" normalizeH="0" baseline="0">
                <a:ln>
                  <a:noFill/>
                </a:ln>
                <a:solidFill>
                  <a:srgbClr val="FF79C6"/>
                </a:solidFill>
                <a:effectLst/>
                <a:latin typeface="JetBrains Mono"/>
              </a:rPr>
              <a:t>else </a:t>
            </a:r>
            <a:r>
              <a:rPr kumimoji="0" lang="en-US" altLang="en-US" sz="1200" b="0" i="0" u="none" strike="noStrike" cap="none" normalizeH="0" baseline="0">
                <a:ln>
                  <a:noFill/>
                </a:ln>
                <a:solidFill>
                  <a:srgbClr val="F8F8F2"/>
                </a:solidFill>
                <a:effectLst/>
                <a:latin typeface="JetBrains Mono"/>
              </a:rPr>
              <a:t>{ %&gt;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&lt;</a:t>
            </a:r>
            <a:r>
              <a:rPr kumimoji="0" lang="en-US" altLang="en-US" sz="1200" b="0" i="0" u="none" strike="noStrike" cap="none" normalizeH="0" baseline="0">
                <a:ln>
                  <a:noFill/>
                </a:ln>
                <a:solidFill>
                  <a:srgbClr val="FF79C6"/>
                </a:solidFill>
                <a:effectLst/>
                <a:latin typeface="JetBrains Mono"/>
              </a:rPr>
              <a:t>h2 </a:t>
            </a:r>
            <a:r>
              <a:rPr kumimoji="0" lang="en-US" altLang="en-US" sz="1200" b="0" i="1" u="none" strike="noStrike" cap="none" normalizeH="0" baseline="0">
                <a:ln>
                  <a:noFill/>
                </a:ln>
                <a:solidFill>
                  <a:srgbClr val="50FA78"/>
                </a:solidFill>
                <a:effectLst/>
                <a:latin typeface="JetBrains Mono"/>
              </a:rPr>
              <a:t>class</a:t>
            </a:r>
            <a:r>
              <a:rPr kumimoji="0" lang="en-US" altLang="en-US" sz="1200" b="0" i="0" u="none" strike="noStrike" cap="none" normalizeH="0" baseline="0">
                <a:ln>
                  <a:noFill/>
                </a:ln>
                <a:solidFill>
                  <a:srgbClr val="F1FA8C"/>
                </a:solidFill>
                <a:effectLst/>
                <a:latin typeface="JetBrains Mono"/>
              </a:rPr>
              <a:t>="errors-heading"</a:t>
            </a:r>
            <a:r>
              <a:rPr kumimoji="0" lang="en-US" altLang="en-US" sz="1200" b="0" i="0" u="none" strike="noStrike" cap="none" normalizeH="0" baseline="0">
                <a:ln>
                  <a:noFill/>
                </a:ln>
                <a:solidFill>
                  <a:srgbClr val="F8F8F2"/>
                </a:solidFill>
                <a:effectLst/>
                <a:latin typeface="JetBrains Mono"/>
              </a:rPr>
              <a:t>&gt;Oops, please correct the following:&lt;/</a:t>
            </a:r>
            <a:r>
              <a:rPr kumimoji="0" lang="en-US" altLang="en-US" sz="1200" b="0" i="0" u="none" strike="noStrike" cap="none" normalizeH="0" baseline="0">
                <a:ln>
                  <a:noFill/>
                </a:ln>
                <a:solidFill>
                  <a:srgbClr val="FF79C6"/>
                </a:solidFill>
                <a:effectLst/>
                <a:latin typeface="JetBrains Mono"/>
              </a:rPr>
              <a:t>h2</a:t>
            </a:r>
            <a:r>
              <a:rPr kumimoji="0" lang="en-US" altLang="en-US" sz="1200" b="0" i="0" u="none" strike="noStrike" cap="none" normalizeH="0" baseline="0">
                <a:ln>
                  <a:noFill/>
                </a:ln>
                <a:solidFill>
                  <a:srgbClr val="F8F8F2"/>
                </a:solidFill>
                <a:effectLst/>
                <a:latin typeface="JetBrains Mono"/>
              </a:rPr>
              <a:t>&gt;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&lt;</a:t>
            </a:r>
            <a:r>
              <a:rPr kumimoji="0" lang="en-US" altLang="en-US" sz="1200" b="0" i="0" u="none" strike="noStrike" cap="none" normalizeH="0" baseline="0">
                <a:ln>
                  <a:noFill/>
                </a:ln>
                <a:solidFill>
                  <a:srgbClr val="FF79C6"/>
                </a:solidFill>
                <a:effectLst/>
                <a:latin typeface="JetBrains Mono"/>
              </a:rPr>
              <a:t>ul </a:t>
            </a:r>
            <a:r>
              <a:rPr kumimoji="0" lang="en-US" altLang="en-US" sz="1200" b="0" i="1" u="none" strike="noStrike" cap="none" normalizeH="0" baseline="0">
                <a:ln>
                  <a:noFill/>
                </a:ln>
                <a:solidFill>
                  <a:srgbClr val="50FA78"/>
                </a:solidFill>
                <a:effectLst/>
                <a:latin typeface="JetBrains Mono"/>
              </a:rPr>
              <a:t>class</a:t>
            </a:r>
            <a:r>
              <a:rPr kumimoji="0" lang="en-US" altLang="en-US" sz="1200" b="0" i="0" u="none" strike="noStrike" cap="none" normalizeH="0" baseline="0">
                <a:ln>
                  <a:noFill/>
                </a:ln>
                <a:solidFill>
                  <a:srgbClr val="F1FA8C"/>
                </a:solidFill>
                <a:effectLst/>
                <a:latin typeface="JetBrains Mono"/>
              </a:rPr>
              <a:t>="errors-list"</a:t>
            </a:r>
            <a:r>
              <a:rPr kumimoji="0" lang="en-US" altLang="en-US" sz="1200" b="0" i="0" u="none" strike="noStrike" cap="none" normalizeH="0" baseline="0">
                <a:ln>
                  <a:noFill/>
                </a:ln>
                <a:solidFill>
                  <a:srgbClr val="F8F8F2"/>
                </a:solidFill>
                <a:effectLst/>
                <a:latin typeface="JetBrains Mono"/>
              </a:rPr>
              <a:t>&gt;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&lt;% Object.</a:t>
            </a:r>
            <a:r>
              <a:rPr kumimoji="0" lang="en-US" altLang="en-US" sz="1200" b="0" i="0" u="none" strike="noStrike" cap="none" normalizeH="0" baseline="0">
                <a:ln>
                  <a:noFill/>
                </a:ln>
                <a:solidFill>
                  <a:srgbClr val="50FA7B"/>
                </a:solidFill>
                <a:effectLst/>
                <a:latin typeface="JetBrains Mono"/>
              </a:rPr>
              <a:t>values</a:t>
            </a:r>
            <a:r>
              <a:rPr kumimoji="0" lang="en-US" altLang="en-US" sz="1200" b="0" i="0" u="none" strike="noStrike" cap="none" normalizeH="0" baseline="0">
                <a:ln>
                  <a:noFill/>
                </a:ln>
                <a:solidFill>
                  <a:srgbClr val="F8F8F2"/>
                </a:solidFill>
                <a:effectLst/>
                <a:latin typeface="JetBrains Mono"/>
              </a:rPr>
              <a:t>(errors).</a:t>
            </a:r>
            <a:r>
              <a:rPr kumimoji="0" lang="en-US" altLang="en-US" sz="1200" b="0" i="0" u="none" strike="noStrike" cap="none" normalizeH="0" baseline="0">
                <a:ln>
                  <a:noFill/>
                </a:ln>
                <a:solidFill>
                  <a:srgbClr val="50FA7B"/>
                </a:solidFill>
                <a:effectLst/>
                <a:latin typeface="JetBrains Mono"/>
              </a:rPr>
              <a:t>forEach</a:t>
            </a:r>
            <a:r>
              <a:rPr kumimoji="0" lang="en-US" altLang="en-US" sz="1200" b="0" i="0" u="none" strike="noStrike" cap="none" normalizeH="0" baseline="0">
                <a:ln>
                  <a:noFill/>
                </a:ln>
                <a:solidFill>
                  <a:srgbClr val="F8F8F2"/>
                </a:solidFill>
                <a:effectLst/>
                <a:latin typeface="JetBrains Mono"/>
              </a:rPr>
              <a:t>(</a:t>
            </a:r>
            <a:r>
              <a:rPr kumimoji="0" lang="en-US" altLang="en-US" sz="1200" b="0" i="1" u="none" strike="noStrike" cap="none" normalizeH="0" baseline="0">
                <a:ln>
                  <a:noFill/>
                </a:ln>
                <a:solidFill>
                  <a:srgbClr val="FFB86C"/>
                </a:solidFill>
                <a:effectLst/>
                <a:latin typeface="JetBrains Mono"/>
              </a:rPr>
              <a:t>error </a:t>
            </a:r>
            <a:r>
              <a:rPr kumimoji="0" lang="en-US" altLang="en-US" sz="1200" b="0" i="0" u="none" strike="noStrike" cap="none" normalizeH="0" baseline="0">
                <a:ln>
                  <a:noFill/>
                </a:ln>
                <a:solidFill>
                  <a:srgbClr val="FF79C6"/>
                </a:solidFill>
                <a:effectLst/>
                <a:latin typeface="JetBrains Mono"/>
              </a:rPr>
              <a:t>=&gt; </a:t>
            </a:r>
            <a:r>
              <a:rPr kumimoji="0" lang="en-US" altLang="en-US" sz="1200" b="0" i="0" u="none" strike="noStrike" cap="none" normalizeH="0" baseline="0">
                <a:ln>
                  <a:noFill/>
                </a:ln>
                <a:solidFill>
                  <a:srgbClr val="F8F8F2"/>
                </a:solidFill>
                <a:effectLst/>
                <a:latin typeface="JetBrains Mono"/>
              </a:rPr>
              <a:t>{ %&gt;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&lt;</a:t>
            </a:r>
            <a:r>
              <a:rPr kumimoji="0" lang="en-US" altLang="en-US" sz="1200" b="0" i="0" u="none" strike="noStrike" cap="none" normalizeH="0" baseline="0">
                <a:ln>
                  <a:noFill/>
                </a:ln>
                <a:solidFill>
                  <a:srgbClr val="FF79C6"/>
                </a:solidFill>
                <a:effectLst/>
                <a:latin typeface="JetBrains Mono"/>
              </a:rPr>
              <a:t>li</a:t>
            </a:r>
            <a:r>
              <a:rPr kumimoji="0" lang="en-US" altLang="en-US" sz="1200" b="0" i="0" u="none" strike="noStrike" cap="none" normalizeH="0" baseline="0">
                <a:ln>
                  <a:noFill/>
                </a:ln>
                <a:solidFill>
                  <a:srgbClr val="F8F8F2"/>
                </a:solidFill>
                <a:effectLst/>
                <a:latin typeface="JetBrains Mono"/>
              </a:rPr>
              <a:t>&gt;&lt;%= </a:t>
            </a:r>
            <a:r>
              <a:rPr kumimoji="0" lang="en-US" altLang="en-US" sz="1200" b="0" i="1" u="none" strike="noStrike" cap="none" normalizeH="0" baseline="0">
                <a:ln>
                  <a:noFill/>
                </a:ln>
                <a:solidFill>
                  <a:srgbClr val="FFB86C"/>
                </a:solidFill>
                <a:effectLst/>
                <a:latin typeface="JetBrains Mono"/>
              </a:rPr>
              <a:t>error</a:t>
            </a:r>
            <a:r>
              <a:rPr kumimoji="0" lang="en-US" altLang="en-US" sz="1200" b="0" i="0" u="none" strike="noStrike" cap="none" normalizeH="0" baseline="0">
                <a:ln>
                  <a:noFill/>
                </a:ln>
                <a:solidFill>
                  <a:srgbClr val="F8F8F2"/>
                </a:solidFill>
                <a:effectLst/>
                <a:latin typeface="JetBrains Mono"/>
              </a:rPr>
              <a:t>.msg %&gt;&lt;/</a:t>
            </a:r>
            <a:r>
              <a:rPr kumimoji="0" lang="en-US" altLang="en-US" sz="1200" b="0" i="0" u="none" strike="noStrike" cap="none" normalizeH="0" baseline="0">
                <a:ln>
                  <a:noFill/>
                </a:ln>
                <a:solidFill>
                  <a:srgbClr val="FF79C6"/>
                </a:solidFill>
                <a:effectLst/>
                <a:latin typeface="JetBrains Mono"/>
              </a:rPr>
              <a:t>li</a:t>
            </a:r>
            <a:r>
              <a:rPr kumimoji="0" lang="en-US" altLang="en-US" sz="1200" b="0" i="0" u="none" strike="noStrike" cap="none" normalizeH="0" baseline="0">
                <a:ln>
                  <a:noFill/>
                </a:ln>
                <a:solidFill>
                  <a:srgbClr val="F8F8F2"/>
                </a:solidFill>
                <a:effectLst/>
                <a:latin typeface="JetBrains Mono"/>
              </a:rPr>
              <a:t>&gt;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&lt;% }) %&gt;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&lt;/</a:t>
            </a:r>
            <a:r>
              <a:rPr kumimoji="0" lang="en-US" altLang="en-US" sz="1200" b="0" i="0" u="none" strike="noStrike" cap="none" normalizeH="0" baseline="0">
                <a:ln>
                  <a:noFill/>
                </a:ln>
                <a:solidFill>
                  <a:srgbClr val="FF79C6"/>
                </a:solidFill>
                <a:effectLst/>
                <a:latin typeface="JetBrains Mono"/>
              </a:rPr>
              <a:t>ul</a:t>
            </a:r>
            <a:r>
              <a:rPr kumimoji="0" lang="en-US" altLang="en-US" sz="1200" b="0" i="0" u="none" strike="noStrike" cap="none" normalizeH="0" baseline="0">
                <a:ln>
                  <a:noFill/>
                </a:ln>
                <a:solidFill>
                  <a:srgbClr val="F8F8F2"/>
                </a:solidFill>
                <a:effectLst/>
                <a:latin typeface="JetBrains Mono"/>
              </a:rPr>
              <a:t>&gt;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&lt;% } %&gt;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&lt;/</a:t>
            </a:r>
            <a:r>
              <a:rPr kumimoji="0" lang="en-US" altLang="en-US" sz="1200" b="0" i="0" u="none" strike="noStrike" cap="none" normalizeH="0" baseline="0">
                <a:ln>
                  <a:noFill/>
                </a:ln>
                <a:solidFill>
                  <a:srgbClr val="FF79C6"/>
                </a:solidFill>
                <a:effectLst/>
                <a:latin typeface="JetBrains Mono"/>
              </a:rPr>
              <a:t>div</a:t>
            </a:r>
            <a:r>
              <a:rPr kumimoji="0" lang="en-US" altLang="en-US" sz="1200" b="0" i="0" u="none" strike="noStrike" cap="none" normalizeH="0" baseline="0">
                <a:ln>
                  <a:noFill/>
                </a:ln>
                <a:solidFill>
                  <a:srgbClr val="F8F8F2"/>
                </a:solidFill>
                <a:effectLst/>
                <a:latin typeface="JetBrains Mono"/>
              </a:rPr>
              <a:t>&gt;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986713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8005B-3CAC-4D81-9A9F-D7856681499A}"/>
              </a:ext>
            </a:extLst>
          </p:cNvPr>
          <p:cNvSpPr>
            <a:spLocks noGrp="1"/>
          </p:cNvSpPr>
          <p:nvPr>
            <p:ph type="title"/>
          </p:nvPr>
        </p:nvSpPr>
        <p:spPr/>
        <p:txBody>
          <a:bodyPr/>
          <a:lstStyle/>
          <a:p>
            <a:r>
              <a:rPr lang="en-US" dirty="0"/>
              <a:t>Form Submission (3)</a:t>
            </a:r>
          </a:p>
        </p:txBody>
      </p:sp>
      <p:sp>
        <p:nvSpPr>
          <p:cNvPr id="3" name="Content Placeholder 2">
            <a:extLst>
              <a:ext uri="{FF2B5EF4-FFF2-40B4-BE49-F238E27FC236}">
                <a16:creationId xmlns:a16="http://schemas.microsoft.com/office/drawing/2014/main" id="{3B02E14B-A362-49E3-9980-2C031347825F}"/>
              </a:ext>
            </a:extLst>
          </p:cNvPr>
          <p:cNvSpPr>
            <a:spLocks noGrp="1"/>
          </p:cNvSpPr>
          <p:nvPr>
            <p:ph sz="quarter" idx="34"/>
          </p:nvPr>
        </p:nvSpPr>
        <p:spPr/>
        <p:txBody>
          <a:bodyPr/>
          <a:lstStyle/>
          <a:p>
            <a:endParaRPr lang="en-US" dirty="0"/>
          </a:p>
          <a:p>
            <a:pPr marL="0" indent="0">
              <a:buNone/>
            </a:pPr>
            <a:endParaRPr lang="en-US" dirty="0"/>
          </a:p>
        </p:txBody>
      </p:sp>
      <p:sp>
        <p:nvSpPr>
          <p:cNvPr id="6" name="Rectangle 2">
            <a:extLst>
              <a:ext uri="{FF2B5EF4-FFF2-40B4-BE49-F238E27FC236}">
                <a16:creationId xmlns:a16="http://schemas.microsoft.com/office/drawing/2014/main" id="{7D3F8865-ADE1-4AF9-AAB1-E60DD859DB54}"/>
              </a:ext>
            </a:extLst>
          </p:cNvPr>
          <p:cNvSpPr>
            <a:spLocks noChangeArrowheads="1"/>
          </p:cNvSpPr>
          <p:nvPr/>
        </p:nvSpPr>
        <p:spPr bwMode="auto">
          <a:xfrm>
            <a:off x="838200" y="1361664"/>
            <a:ext cx="9344891" cy="3600986"/>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F8F8F2"/>
                </a:solidFill>
                <a:effectLst/>
                <a:latin typeface="JetBrains Mono"/>
              </a:rPr>
              <a:t>&lt;</a:t>
            </a:r>
            <a:r>
              <a:rPr kumimoji="0" lang="en-US" altLang="en-US" sz="1200" b="0" i="0" u="none" strike="noStrike" cap="none" normalizeH="0" baseline="0" dirty="0">
                <a:ln>
                  <a:noFill/>
                </a:ln>
                <a:solidFill>
                  <a:srgbClr val="FF79C6"/>
                </a:solidFill>
                <a:effectLst/>
                <a:latin typeface="JetBrains Mono"/>
              </a:rPr>
              <a:t>form </a:t>
            </a:r>
            <a:r>
              <a:rPr kumimoji="0" lang="en-US" altLang="en-US" sz="1200" b="0" i="1" u="none" strike="noStrike" cap="none" normalizeH="0" baseline="0" dirty="0">
                <a:ln>
                  <a:noFill/>
                </a:ln>
                <a:solidFill>
                  <a:srgbClr val="50FA78"/>
                </a:solidFill>
                <a:effectLst/>
                <a:latin typeface="JetBrains Mono"/>
              </a:rPr>
              <a:t>method</a:t>
            </a:r>
            <a:r>
              <a:rPr kumimoji="0" lang="en-US" altLang="en-US" sz="1200" b="0" i="0" u="none" strike="noStrike" cap="none" normalizeH="0" baseline="0" dirty="0">
                <a:ln>
                  <a:noFill/>
                </a:ln>
                <a:solidFill>
                  <a:srgbClr val="F1FA8C"/>
                </a:solidFill>
                <a:effectLst/>
                <a:latin typeface="JetBrains Mono"/>
              </a:rPr>
              <a:t>="post" </a:t>
            </a:r>
            <a:r>
              <a:rPr kumimoji="0" lang="en-US" altLang="en-US" sz="1200" b="0" i="1" u="none" strike="noStrike" cap="none" normalizeH="0" baseline="0" dirty="0">
                <a:ln>
                  <a:noFill/>
                </a:ln>
                <a:solidFill>
                  <a:srgbClr val="50FA78"/>
                </a:solidFill>
                <a:effectLst/>
                <a:latin typeface="JetBrains Mono"/>
              </a:rPr>
              <a:t>action</a:t>
            </a:r>
            <a:r>
              <a:rPr kumimoji="0" lang="en-US" altLang="en-US" sz="1200" b="0" i="0" u="none" strike="noStrike" cap="none" normalizeH="0" baseline="0" dirty="0">
                <a:ln>
                  <a:noFill/>
                </a:ln>
                <a:solidFill>
                  <a:srgbClr val="F1FA8C"/>
                </a:solidFill>
                <a:effectLst/>
                <a:latin typeface="JetBrains Mono"/>
              </a:rPr>
              <a:t>="/contact" </a:t>
            </a:r>
            <a:r>
              <a:rPr kumimoji="0" lang="en-US" altLang="en-US" sz="1200" b="0" i="1" u="none" strike="noStrike" cap="none" normalizeH="0" baseline="0" dirty="0" err="1">
                <a:ln>
                  <a:noFill/>
                </a:ln>
                <a:solidFill>
                  <a:srgbClr val="50FA78"/>
                </a:solidFill>
                <a:effectLst/>
                <a:latin typeface="JetBrains Mono"/>
              </a:rPr>
              <a:t>novalidate</a:t>
            </a:r>
            <a:r>
              <a:rPr kumimoji="0" lang="en-US" altLang="en-US" sz="1200" b="0" i="0" u="none" strike="noStrike" cap="none" normalizeH="0" baseline="0" dirty="0">
                <a:ln>
                  <a:noFill/>
                </a:ln>
                <a:solidFill>
                  <a:srgbClr val="F8F8F2"/>
                </a:solidFill>
                <a:effectLst/>
                <a:latin typeface="JetBrains Mono"/>
              </a:rPr>
              <a:t>&gt;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&lt;</a:t>
            </a:r>
            <a:r>
              <a:rPr kumimoji="0" lang="en-US" altLang="en-US" sz="1200" b="0" i="0" u="none" strike="noStrike" cap="none" normalizeH="0" baseline="0" dirty="0">
                <a:ln>
                  <a:noFill/>
                </a:ln>
                <a:solidFill>
                  <a:srgbClr val="FF79C6"/>
                </a:solidFill>
                <a:effectLst/>
                <a:latin typeface="JetBrains Mono"/>
              </a:rPr>
              <a:t>div </a:t>
            </a:r>
            <a:r>
              <a:rPr kumimoji="0" lang="en-US" altLang="en-US" sz="1200" b="0" i="1" u="none" strike="noStrike" cap="none" normalizeH="0" baseline="0" dirty="0">
                <a:ln>
                  <a:noFill/>
                </a:ln>
                <a:solidFill>
                  <a:srgbClr val="50FA78"/>
                </a:solidFill>
                <a:effectLst/>
                <a:latin typeface="JetBrains Mono"/>
              </a:rPr>
              <a:t>class</a:t>
            </a:r>
            <a:r>
              <a:rPr kumimoji="0" lang="en-US" altLang="en-US" sz="1200" b="0" i="0" u="none" strike="noStrike" cap="none" normalizeH="0" baseline="0" dirty="0">
                <a:ln>
                  <a:noFill/>
                </a:ln>
                <a:solidFill>
                  <a:srgbClr val="F1FA8C"/>
                </a:solidFill>
                <a:effectLst/>
                <a:latin typeface="JetBrains Mono"/>
              </a:rPr>
              <a:t>="form-field </a:t>
            </a:r>
            <a:r>
              <a:rPr kumimoji="0" lang="en-US" altLang="en-US" sz="1200" b="0" i="0" u="none" strike="noStrike" cap="none" normalizeH="0" baseline="0" dirty="0">
                <a:ln>
                  <a:noFill/>
                </a:ln>
                <a:solidFill>
                  <a:srgbClr val="F8F8F2"/>
                </a:solidFill>
                <a:effectLst/>
                <a:latin typeface="JetBrains Mono"/>
              </a:rPr>
              <a:t>&lt;%= </a:t>
            </a:r>
            <a:r>
              <a:rPr kumimoji="0" lang="en-US" altLang="en-US" sz="1200" b="0" i="0" u="none" strike="noStrike" cap="none" normalizeH="0" baseline="0" dirty="0" err="1">
                <a:ln>
                  <a:noFill/>
                </a:ln>
                <a:solidFill>
                  <a:srgbClr val="F8F8F2"/>
                </a:solidFill>
                <a:effectLst/>
                <a:latin typeface="JetBrains Mono"/>
              </a:rPr>
              <a:t>errors.message</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F1FA8C"/>
                </a:solidFill>
                <a:effectLst/>
                <a:latin typeface="JetBrains Mono"/>
              </a:rPr>
              <a:t>'form-field-invalid'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F1FA8C"/>
                </a:solidFill>
                <a:effectLst/>
                <a:latin typeface="JetBrains Mono"/>
              </a:rPr>
              <a:t>'' </a:t>
            </a:r>
            <a:r>
              <a:rPr kumimoji="0" lang="en-US" altLang="en-US" sz="1200" b="0" i="0" u="none" strike="noStrike" cap="none" normalizeH="0" baseline="0" dirty="0">
                <a:ln>
                  <a:noFill/>
                </a:ln>
                <a:solidFill>
                  <a:srgbClr val="F8F8F2"/>
                </a:solidFill>
                <a:effectLst/>
                <a:latin typeface="JetBrains Mono"/>
              </a:rPr>
              <a:t>%&gt;</a:t>
            </a:r>
            <a:r>
              <a:rPr kumimoji="0" lang="en-US" altLang="en-US" sz="1200" b="0" i="0" u="none" strike="noStrike" cap="none" normalizeH="0" baseline="0" dirty="0">
                <a:ln>
                  <a:noFill/>
                </a:ln>
                <a:solidFill>
                  <a:srgbClr val="F1FA8C"/>
                </a:solidFill>
                <a:effectLst/>
                <a:latin typeface="JetBrains Mono"/>
              </a:rPr>
              <a:t>"</a:t>
            </a:r>
            <a:r>
              <a:rPr kumimoji="0" lang="en-US" altLang="en-US" sz="1200" b="0" i="0" u="none" strike="noStrike" cap="none" normalizeH="0" baseline="0" dirty="0">
                <a:ln>
                  <a:noFill/>
                </a:ln>
                <a:solidFill>
                  <a:srgbClr val="F8F8F2"/>
                </a:solidFill>
                <a:effectLst/>
                <a:latin typeface="JetBrains Mono"/>
              </a:rPr>
              <a:t>&gt;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&lt;</a:t>
            </a:r>
            <a:r>
              <a:rPr kumimoji="0" lang="en-US" altLang="en-US" sz="1200" b="0" i="0" u="none" strike="noStrike" cap="none" normalizeH="0" baseline="0" dirty="0">
                <a:ln>
                  <a:noFill/>
                </a:ln>
                <a:solidFill>
                  <a:srgbClr val="FF79C6"/>
                </a:solidFill>
                <a:effectLst/>
                <a:latin typeface="JetBrains Mono"/>
              </a:rPr>
              <a:t>label </a:t>
            </a:r>
            <a:r>
              <a:rPr kumimoji="0" lang="en-US" altLang="en-US" sz="1200" b="0" i="1" u="none" strike="noStrike" cap="none" normalizeH="0" baseline="0" dirty="0">
                <a:ln>
                  <a:noFill/>
                </a:ln>
                <a:solidFill>
                  <a:srgbClr val="50FA78"/>
                </a:solidFill>
                <a:effectLst/>
                <a:latin typeface="JetBrains Mono"/>
              </a:rPr>
              <a:t>for</a:t>
            </a:r>
            <a:r>
              <a:rPr kumimoji="0" lang="en-US" altLang="en-US" sz="1200" b="0" i="0" u="none" strike="noStrike" cap="none" normalizeH="0" baseline="0" dirty="0">
                <a:ln>
                  <a:noFill/>
                </a:ln>
                <a:solidFill>
                  <a:srgbClr val="F1FA8C"/>
                </a:solidFill>
                <a:effectLst/>
                <a:latin typeface="JetBrains Mono"/>
              </a:rPr>
              <a:t>="message"</a:t>
            </a:r>
            <a:r>
              <a:rPr kumimoji="0" lang="en-US" altLang="en-US" sz="1200" b="0" i="0" u="none" strike="noStrike" cap="none" normalizeH="0" baseline="0" dirty="0">
                <a:ln>
                  <a:noFill/>
                </a:ln>
                <a:solidFill>
                  <a:srgbClr val="F8F8F2"/>
                </a:solidFill>
                <a:effectLst/>
                <a:latin typeface="JetBrains Mono"/>
              </a:rPr>
              <a:t>&gt;Message&lt;/</a:t>
            </a:r>
            <a:r>
              <a:rPr kumimoji="0" lang="en-US" altLang="en-US" sz="1200" b="0" i="0" u="none" strike="noStrike" cap="none" normalizeH="0" baseline="0" dirty="0">
                <a:ln>
                  <a:noFill/>
                </a:ln>
                <a:solidFill>
                  <a:srgbClr val="FF79C6"/>
                </a:solidFill>
                <a:effectLst/>
                <a:latin typeface="JetBrains Mono"/>
              </a:rPr>
              <a:t>label</a:t>
            </a:r>
            <a:r>
              <a:rPr kumimoji="0" lang="en-US" altLang="en-US" sz="1200" b="0" i="0" u="none" strike="noStrike" cap="none" normalizeH="0" baseline="0" dirty="0">
                <a:ln>
                  <a:noFill/>
                </a:ln>
                <a:solidFill>
                  <a:srgbClr val="F8F8F2"/>
                </a:solidFill>
                <a:effectLst/>
                <a:latin typeface="JetBrains Mono"/>
              </a:rPr>
              <a:t>&gt;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&lt;</a:t>
            </a:r>
            <a:r>
              <a:rPr kumimoji="0" lang="en-US" altLang="en-US" sz="1200" b="0" i="0" u="none" strike="noStrike" cap="none" normalizeH="0" baseline="0" dirty="0" err="1">
                <a:ln>
                  <a:noFill/>
                </a:ln>
                <a:solidFill>
                  <a:srgbClr val="FF79C6"/>
                </a:solidFill>
                <a:effectLst/>
                <a:latin typeface="JetBrains Mono"/>
              </a:rPr>
              <a:t>textarea</a:t>
            </a:r>
            <a:r>
              <a:rPr kumimoji="0" lang="en-US" altLang="en-US" sz="1200" b="0" i="0" u="none" strike="noStrike" cap="none" normalizeH="0" baseline="0" dirty="0">
                <a:ln>
                  <a:noFill/>
                </a:ln>
                <a:solidFill>
                  <a:srgbClr val="FF79C6"/>
                </a:solidFill>
                <a:effectLst/>
                <a:latin typeface="JetBrains Mono"/>
              </a:rPr>
              <a:t> </a:t>
            </a:r>
            <a:r>
              <a:rPr kumimoji="0" lang="en-US" altLang="en-US" sz="1200" b="0" i="1" u="none" strike="noStrike" cap="none" normalizeH="0" baseline="0" dirty="0">
                <a:ln>
                  <a:noFill/>
                </a:ln>
                <a:solidFill>
                  <a:srgbClr val="50FA78"/>
                </a:solidFill>
                <a:effectLst/>
                <a:latin typeface="JetBrains Mono"/>
              </a:rPr>
              <a:t>class</a:t>
            </a:r>
            <a:r>
              <a:rPr kumimoji="0" lang="en-US" altLang="en-US" sz="1200" b="0" i="0" u="none" strike="noStrike" cap="none" normalizeH="0" baseline="0" dirty="0">
                <a:ln>
                  <a:noFill/>
                </a:ln>
                <a:solidFill>
                  <a:srgbClr val="F1FA8C"/>
                </a:solidFill>
                <a:effectLst/>
                <a:latin typeface="JetBrains Mono"/>
              </a:rPr>
              <a:t>="input" </a:t>
            </a:r>
            <a:r>
              <a:rPr kumimoji="0" lang="en-US" altLang="en-US" sz="1200" b="0" i="1" u="none" strike="noStrike" cap="none" normalizeH="0" baseline="0" dirty="0">
                <a:ln>
                  <a:noFill/>
                </a:ln>
                <a:solidFill>
                  <a:srgbClr val="50FA78"/>
                </a:solidFill>
                <a:effectLst/>
                <a:latin typeface="JetBrains Mono"/>
              </a:rPr>
              <a:t>id</a:t>
            </a:r>
            <a:r>
              <a:rPr kumimoji="0" lang="en-US" altLang="en-US" sz="1200" b="0" i="0" u="none" strike="noStrike" cap="none" normalizeH="0" baseline="0" dirty="0">
                <a:ln>
                  <a:noFill/>
                </a:ln>
                <a:solidFill>
                  <a:srgbClr val="F1FA8C"/>
                </a:solidFill>
                <a:effectLst/>
                <a:latin typeface="JetBrains Mono"/>
              </a:rPr>
              <a:t>="message" </a:t>
            </a:r>
            <a:r>
              <a:rPr kumimoji="0" lang="en-US" altLang="en-US" sz="1200" b="0" i="1" u="none" strike="noStrike" cap="none" normalizeH="0" baseline="0" dirty="0">
                <a:ln>
                  <a:noFill/>
                </a:ln>
                <a:solidFill>
                  <a:srgbClr val="50FA78"/>
                </a:solidFill>
                <a:effectLst/>
                <a:latin typeface="JetBrains Mono"/>
              </a:rPr>
              <a:t>name</a:t>
            </a:r>
            <a:r>
              <a:rPr kumimoji="0" lang="en-US" altLang="en-US" sz="1200" b="0" i="0" u="none" strike="noStrike" cap="none" normalizeH="0" baseline="0" dirty="0">
                <a:ln>
                  <a:noFill/>
                </a:ln>
                <a:solidFill>
                  <a:srgbClr val="F1FA8C"/>
                </a:solidFill>
                <a:effectLst/>
                <a:latin typeface="JetBrains Mono"/>
              </a:rPr>
              <a:t>="message" </a:t>
            </a:r>
            <a:r>
              <a:rPr kumimoji="0" lang="en-US" altLang="en-US" sz="1200" b="0" i="1" u="none" strike="noStrike" cap="none" normalizeH="0" baseline="0" dirty="0">
                <a:ln>
                  <a:noFill/>
                </a:ln>
                <a:solidFill>
                  <a:srgbClr val="50FA78"/>
                </a:solidFill>
                <a:effectLst/>
                <a:latin typeface="JetBrains Mono"/>
              </a:rPr>
              <a:t>rows</a:t>
            </a:r>
            <a:r>
              <a:rPr kumimoji="0" lang="en-US" altLang="en-US" sz="1200" b="0" i="0" u="none" strike="noStrike" cap="none" normalizeH="0" baseline="0" dirty="0">
                <a:ln>
                  <a:noFill/>
                </a:ln>
                <a:solidFill>
                  <a:srgbClr val="F1FA8C"/>
                </a:solidFill>
                <a:effectLst/>
                <a:latin typeface="JetBrains Mono"/>
              </a:rPr>
              <a:t>="4" </a:t>
            </a:r>
            <a:r>
              <a:rPr kumimoji="0" lang="en-US" altLang="en-US" sz="1200" b="0" i="1" u="none" strike="noStrike" cap="none" normalizeH="0" baseline="0" dirty="0">
                <a:ln>
                  <a:noFill/>
                </a:ln>
                <a:solidFill>
                  <a:srgbClr val="50FA78"/>
                </a:solidFill>
                <a:effectLst/>
                <a:latin typeface="JetBrains Mono"/>
              </a:rPr>
              <a:t>autofocus</a:t>
            </a:r>
            <a:r>
              <a:rPr kumimoji="0" lang="en-US" altLang="en-US" sz="1200" b="0" i="0" u="none" strike="noStrike" cap="none" normalizeH="0" baseline="0" dirty="0">
                <a:ln>
                  <a:noFill/>
                </a:ln>
                <a:solidFill>
                  <a:srgbClr val="F8F8F2"/>
                </a:solidFill>
                <a:effectLst/>
                <a:latin typeface="JetBrains Mono"/>
              </a:rPr>
              <a:t>&gt;&lt;%= </a:t>
            </a:r>
            <a:r>
              <a:rPr kumimoji="0" lang="en-US" altLang="en-US" sz="1200" b="0" i="0" u="none" strike="noStrike" cap="none" normalizeH="0" baseline="0" dirty="0" err="1">
                <a:ln>
                  <a:noFill/>
                </a:ln>
                <a:solidFill>
                  <a:srgbClr val="F8F8F2"/>
                </a:solidFill>
                <a:effectLst/>
                <a:latin typeface="JetBrains Mono"/>
              </a:rPr>
              <a:t>data.message</a:t>
            </a:r>
            <a:r>
              <a:rPr kumimoji="0" lang="en-US" altLang="en-US" sz="1200" b="0" i="0" u="none" strike="noStrike" cap="none" normalizeH="0" baseline="0" dirty="0">
                <a:ln>
                  <a:noFill/>
                </a:ln>
                <a:solidFill>
                  <a:srgbClr val="F8F8F2"/>
                </a:solidFill>
                <a:effectLst/>
                <a:latin typeface="JetBrains Mono"/>
              </a:rPr>
              <a:t> %&gt;&lt;/</a:t>
            </a:r>
            <a:r>
              <a:rPr kumimoji="0" lang="en-US" altLang="en-US" sz="1200" b="0" i="0" u="none" strike="noStrike" cap="none" normalizeH="0" baseline="0" dirty="0" err="1">
                <a:ln>
                  <a:noFill/>
                </a:ln>
                <a:solidFill>
                  <a:srgbClr val="FF79C6"/>
                </a:solidFill>
                <a:effectLst/>
                <a:latin typeface="JetBrains Mono"/>
              </a:rPr>
              <a:t>textarea</a:t>
            </a:r>
            <a:r>
              <a:rPr kumimoji="0" lang="en-US" altLang="en-US" sz="1200" b="0" i="0" u="none" strike="noStrike" cap="none" normalizeH="0" baseline="0" dirty="0">
                <a:ln>
                  <a:noFill/>
                </a:ln>
                <a:solidFill>
                  <a:srgbClr val="F8F8F2"/>
                </a:solidFill>
                <a:effectLst/>
                <a:latin typeface="JetBrains Mono"/>
              </a:rPr>
              <a:t>&gt;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&lt;% </a:t>
            </a:r>
            <a:r>
              <a:rPr kumimoji="0" lang="en-US" altLang="en-US" sz="1200" b="0" i="0" u="none" strike="noStrike" cap="none" normalizeH="0" baseline="0" dirty="0">
                <a:ln>
                  <a:noFill/>
                </a:ln>
                <a:solidFill>
                  <a:srgbClr val="FF79C6"/>
                </a:solidFill>
                <a:effectLst/>
                <a:latin typeface="JetBrains Mono"/>
              </a:rPr>
              <a:t>if </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err="1">
                <a:ln>
                  <a:noFill/>
                </a:ln>
                <a:solidFill>
                  <a:srgbClr val="F8F8F2"/>
                </a:solidFill>
                <a:effectLst/>
                <a:latin typeface="JetBrains Mono"/>
              </a:rPr>
              <a:t>errors.message</a:t>
            </a:r>
            <a:r>
              <a:rPr kumimoji="0" lang="en-US" altLang="en-US" sz="1200" b="0" i="0" u="none" strike="noStrike" cap="none" normalizeH="0" baseline="0" dirty="0">
                <a:ln>
                  <a:noFill/>
                </a:ln>
                <a:solidFill>
                  <a:srgbClr val="F8F8F2"/>
                </a:solidFill>
                <a:effectLst/>
                <a:latin typeface="JetBrains Mono"/>
              </a:rPr>
              <a:t>) { %&gt;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&lt;</a:t>
            </a:r>
            <a:r>
              <a:rPr kumimoji="0" lang="en-US" altLang="en-US" sz="1200" b="0" i="0" u="none" strike="noStrike" cap="none" normalizeH="0" baseline="0" dirty="0">
                <a:ln>
                  <a:noFill/>
                </a:ln>
                <a:solidFill>
                  <a:srgbClr val="FF79C6"/>
                </a:solidFill>
                <a:effectLst/>
                <a:latin typeface="JetBrains Mono"/>
              </a:rPr>
              <a:t>div </a:t>
            </a:r>
            <a:r>
              <a:rPr kumimoji="0" lang="en-US" altLang="en-US" sz="1200" b="0" i="1" u="none" strike="noStrike" cap="none" normalizeH="0" baseline="0" dirty="0">
                <a:ln>
                  <a:noFill/>
                </a:ln>
                <a:solidFill>
                  <a:srgbClr val="50FA78"/>
                </a:solidFill>
                <a:effectLst/>
                <a:latin typeface="JetBrains Mono"/>
              </a:rPr>
              <a:t>class</a:t>
            </a:r>
            <a:r>
              <a:rPr kumimoji="0" lang="en-US" altLang="en-US" sz="1200" b="0" i="0" u="none" strike="noStrike" cap="none" normalizeH="0" baseline="0" dirty="0">
                <a:ln>
                  <a:noFill/>
                </a:ln>
                <a:solidFill>
                  <a:srgbClr val="F1FA8C"/>
                </a:solidFill>
                <a:effectLst/>
                <a:latin typeface="JetBrains Mono"/>
              </a:rPr>
              <a:t>="error"</a:t>
            </a:r>
            <a:r>
              <a:rPr kumimoji="0" lang="en-US" altLang="en-US" sz="1200" b="0" i="0" u="none" strike="noStrike" cap="none" normalizeH="0" baseline="0" dirty="0">
                <a:ln>
                  <a:noFill/>
                </a:ln>
                <a:solidFill>
                  <a:srgbClr val="F8F8F2"/>
                </a:solidFill>
                <a:effectLst/>
                <a:latin typeface="JetBrains Mono"/>
              </a:rPr>
              <a:t>&gt;&lt;%= errors.message.msg %&gt;&lt;/</a:t>
            </a:r>
            <a:r>
              <a:rPr kumimoji="0" lang="en-US" altLang="en-US" sz="1200" b="0" i="0" u="none" strike="noStrike" cap="none" normalizeH="0" baseline="0" dirty="0">
                <a:ln>
                  <a:noFill/>
                </a:ln>
                <a:solidFill>
                  <a:srgbClr val="FF79C6"/>
                </a:solidFill>
                <a:effectLst/>
                <a:latin typeface="JetBrains Mono"/>
              </a:rPr>
              <a:t>div</a:t>
            </a:r>
            <a:r>
              <a:rPr kumimoji="0" lang="en-US" altLang="en-US" sz="1200" b="0" i="0" u="none" strike="noStrike" cap="none" normalizeH="0" baseline="0" dirty="0">
                <a:ln>
                  <a:noFill/>
                </a:ln>
                <a:solidFill>
                  <a:srgbClr val="F8F8F2"/>
                </a:solidFill>
                <a:effectLst/>
                <a:latin typeface="JetBrains Mono"/>
              </a:rPr>
              <a:t>&gt;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&lt;% } %&gt;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&lt;/</a:t>
            </a:r>
            <a:r>
              <a:rPr kumimoji="0" lang="en-US" altLang="en-US" sz="1200" b="0" i="0" u="none" strike="noStrike" cap="none" normalizeH="0" baseline="0" dirty="0">
                <a:ln>
                  <a:noFill/>
                </a:ln>
                <a:solidFill>
                  <a:srgbClr val="FF79C6"/>
                </a:solidFill>
                <a:effectLst/>
                <a:latin typeface="JetBrains Mono"/>
              </a:rPr>
              <a:t>div</a:t>
            </a:r>
            <a:r>
              <a:rPr kumimoji="0" lang="en-US" altLang="en-US" sz="1200" b="0" i="0" u="none" strike="noStrike" cap="none" normalizeH="0" baseline="0" dirty="0">
                <a:ln>
                  <a:noFill/>
                </a:ln>
                <a:solidFill>
                  <a:srgbClr val="F8F8F2"/>
                </a:solidFill>
                <a:effectLst/>
                <a:latin typeface="JetBrains Mono"/>
              </a:rPr>
              <a:t>&gt;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&lt;</a:t>
            </a:r>
            <a:r>
              <a:rPr kumimoji="0" lang="en-US" altLang="en-US" sz="1200" b="0" i="0" u="none" strike="noStrike" cap="none" normalizeH="0" baseline="0" dirty="0">
                <a:ln>
                  <a:noFill/>
                </a:ln>
                <a:solidFill>
                  <a:srgbClr val="FF79C6"/>
                </a:solidFill>
                <a:effectLst/>
                <a:latin typeface="JetBrains Mono"/>
              </a:rPr>
              <a:t>div </a:t>
            </a:r>
            <a:r>
              <a:rPr kumimoji="0" lang="en-US" altLang="en-US" sz="1200" b="0" i="1" u="none" strike="noStrike" cap="none" normalizeH="0" baseline="0" dirty="0">
                <a:ln>
                  <a:noFill/>
                </a:ln>
                <a:solidFill>
                  <a:srgbClr val="50FA78"/>
                </a:solidFill>
                <a:effectLst/>
                <a:latin typeface="JetBrains Mono"/>
              </a:rPr>
              <a:t>class</a:t>
            </a:r>
            <a:r>
              <a:rPr kumimoji="0" lang="en-US" altLang="en-US" sz="1200" b="0" i="0" u="none" strike="noStrike" cap="none" normalizeH="0" baseline="0" dirty="0">
                <a:ln>
                  <a:noFill/>
                </a:ln>
                <a:solidFill>
                  <a:srgbClr val="F1FA8C"/>
                </a:solidFill>
                <a:effectLst/>
                <a:latin typeface="JetBrains Mono"/>
              </a:rPr>
              <a:t>="form-field </a:t>
            </a:r>
            <a:r>
              <a:rPr kumimoji="0" lang="en-US" altLang="en-US" sz="1200" b="0" i="0" u="none" strike="noStrike" cap="none" normalizeH="0" baseline="0" dirty="0">
                <a:ln>
                  <a:noFill/>
                </a:ln>
                <a:solidFill>
                  <a:srgbClr val="F8F8F2"/>
                </a:solidFill>
                <a:effectLst/>
                <a:latin typeface="JetBrains Mono"/>
              </a:rPr>
              <a:t>&lt;%= </a:t>
            </a:r>
            <a:r>
              <a:rPr kumimoji="0" lang="en-US" altLang="en-US" sz="1200" b="0" i="0" u="none" strike="noStrike" cap="none" normalizeH="0" baseline="0" dirty="0" err="1">
                <a:ln>
                  <a:noFill/>
                </a:ln>
                <a:solidFill>
                  <a:srgbClr val="F8F8F2"/>
                </a:solidFill>
                <a:effectLst/>
                <a:latin typeface="JetBrains Mono"/>
              </a:rPr>
              <a:t>errors.email</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F1FA8C"/>
                </a:solidFill>
                <a:effectLst/>
                <a:latin typeface="JetBrains Mono"/>
              </a:rPr>
              <a:t>'form-field-invalid'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F1FA8C"/>
                </a:solidFill>
                <a:effectLst/>
                <a:latin typeface="JetBrains Mono"/>
              </a:rPr>
              <a:t>'' </a:t>
            </a:r>
            <a:r>
              <a:rPr kumimoji="0" lang="en-US" altLang="en-US" sz="1200" b="0" i="0" u="none" strike="noStrike" cap="none" normalizeH="0" baseline="0" dirty="0">
                <a:ln>
                  <a:noFill/>
                </a:ln>
                <a:solidFill>
                  <a:srgbClr val="F8F8F2"/>
                </a:solidFill>
                <a:effectLst/>
                <a:latin typeface="JetBrains Mono"/>
              </a:rPr>
              <a:t>%&gt;</a:t>
            </a:r>
            <a:r>
              <a:rPr kumimoji="0" lang="en-US" altLang="en-US" sz="1200" b="0" i="0" u="none" strike="noStrike" cap="none" normalizeH="0" baseline="0" dirty="0">
                <a:ln>
                  <a:noFill/>
                </a:ln>
                <a:solidFill>
                  <a:srgbClr val="F1FA8C"/>
                </a:solidFill>
                <a:effectLst/>
                <a:latin typeface="JetBrains Mono"/>
              </a:rPr>
              <a:t>"</a:t>
            </a:r>
            <a:r>
              <a:rPr kumimoji="0" lang="en-US" altLang="en-US" sz="1200" b="0" i="0" u="none" strike="noStrike" cap="none" normalizeH="0" baseline="0" dirty="0">
                <a:ln>
                  <a:noFill/>
                </a:ln>
                <a:solidFill>
                  <a:srgbClr val="F8F8F2"/>
                </a:solidFill>
                <a:effectLst/>
                <a:latin typeface="JetBrains Mono"/>
              </a:rPr>
              <a:t>&gt;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&lt;</a:t>
            </a:r>
            <a:r>
              <a:rPr kumimoji="0" lang="en-US" altLang="en-US" sz="1200" b="0" i="0" u="none" strike="noStrike" cap="none" normalizeH="0" baseline="0" dirty="0">
                <a:ln>
                  <a:noFill/>
                </a:ln>
                <a:solidFill>
                  <a:srgbClr val="FF79C6"/>
                </a:solidFill>
                <a:effectLst/>
                <a:latin typeface="JetBrains Mono"/>
              </a:rPr>
              <a:t>label </a:t>
            </a:r>
            <a:r>
              <a:rPr kumimoji="0" lang="en-US" altLang="en-US" sz="1200" b="0" i="1" u="none" strike="noStrike" cap="none" normalizeH="0" baseline="0" dirty="0">
                <a:ln>
                  <a:noFill/>
                </a:ln>
                <a:solidFill>
                  <a:srgbClr val="50FA78"/>
                </a:solidFill>
                <a:effectLst/>
                <a:latin typeface="JetBrains Mono"/>
              </a:rPr>
              <a:t>for</a:t>
            </a:r>
            <a:r>
              <a:rPr kumimoji="0" lang="en-US" altLang="en-US" sz="1200" b="0" i="0" u="none" strike="noStrike" cap="none" normalizeH="0" baseline="0" dirty="0">
                <a:ln>
                  <a:noFill/>
                </a:ln>
                <a:solidFill>
                  <a:srgbClr val="F1FA8C"/>
                </a:solidFill>
                <a:effectLst/>
                <a:latin typeface="JetBrains Mono"/>
              </a:rPr>
              <a:t>="email"</a:t>
            </a:r>
            <a:r>
              <a:rPr kumimoji="0" lang="en-US" altLang="en-US" sz="1200" b="0" i="0" u="none" strike="noStrike" cap="none" normalizeH="0" baseline="0" dirty="0">
                <a:ln>
                  <a:noFill/>
                </a:ln>
                <a:solidFill>
                  <a:srgbClr val="F8F8F2"/>
                </a:solidFill>
                <a:effectLst/>
                <a:latin typeface="JetBrains Mono"/>
              </a:rPr>
              <a:t>&gt;Email&lt;/</a:t>
            </a:r>
            <a:r>
              <a:rPr kumimoji="0" lang="en-US" altLang="en-US" sz="1200" b="0" i="0" u="none" strike="noStrike" cap="none" normalizeH="0" baseline="0" dirty="0">
                <a:ln>
                  <a:noFill/>
                </a:ln>
                <a:solidFill>
                  <a:srgbClr val="FF79C6"/>
                </a:solidFill>
                <a:effectLst/>
                <a:latin typeface="JetBrains Mono"/>
              </a:rPr>
              <a:t>label</a:t>
            </a:r>
            <a:r>
              <a:rPr kumimoji="0" lang="en-US" altLang="en-US" sz="1200" b="0" i="0" u="none" strike="noStrike" cap="none" normalizeH="0" baseline="0" dirty="0">
                <a:ln>
                  <a:noFill/>
                </a:ln>
                <a:solidFill>
                  <a:srgbClr val="F8F8F2"/>
                </a:solidFill>
                <a:effectLst/>
                <a:latin typeface="JetBrains Mono"/>
              </a:rPr>
              <a:t>&gt;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&lt;</a:t>
            </a:r>
            <a:r>
              <a:rPr kumimoji="0" lang="en-US" altLang="en-US" sz="1200" b="0" i="0" u="none" strike="noStrike" cap="none" normalizeH="0" baseline="0" dirty="0">
                <a:ln>
                  <a:noFill/>
                </a:ln>
                <a:solidFill>
                  <a:srgbClr val="FF79C6"/>
                </a:solidFill>
                <a:effectLst/>
                <a:latin typeface="JetBrains Mono"/>
              </a:rPr>
              <a:t>input </a:t>
            </a:r>
            <a:r>
              <a:rPr kumimoji="0" lang="en-US" altLang="en-US" sz="1200" b="0" i="1" u="none" strike="noStrike" cap="none" normalizeH="0" baseline="0" dirty="0">
                <a:ln>
                  <a:noFill/>
                </a:ln>
                <a:solidFill>
                  <a:srgbClr val="50FA78"/>
                </a:solidFill>
                <a:effectLst/>
                <a:latin typeface="JetBrains Mono"/>
              </a:rPr>
              <a:t>class</a:t>
            </a:r>
            <a:r>
              <a:rPr kumimoji="0" lang="en-US" altLang="en-US" sz="1200" b="0" i="0" u="none" strike="noStrike" cap="none" normalizeH="0" baseline="0" dirty="0">
                <a:ln>
                  <a:noFill/>
                </a:ln>
                <a:solidFill>
                  <a:srgbClr val="F1FA8C"/>
                </a:solidFill>
                <a:effectLst/>
                <a:latin typeface="JetBrains Mono"/>
              </a:rPr>
              <a:t>="input" </a:t>
            </a:r>
            <a:r>
              <a:rPr kumimoji="0" lang="en-US" altLang="en-US" sz="1200" b="0" i="1" u="none" strike="noStrike" cap="none" normalizeH="0" baseline="0" dirty="0">
                <a:ln>
                  <a:noFill/>
                </a:ln>
                <a:solidFill>
                  <a:srgbClr val="50FA78"/>
                </a:solidFill>
                <a:effectLst/>
                <a:latin typeface="JetBrains Mono"/>
              </a:rPr>
              <a:t>id</a:t>
            </a:r>
            <a:r>
              <a:rPr kumimoji="0" lang="en-US" altLang="en-US" sz="1200" b="0" i="0" u="none" strike="noStrike" cap="none" normalizeH="0" baseline="0" dirty="0">
                <a:ln>
                  <a:noFill/>
                </a:ln>
                <a:solidFill>
                  <a:srgbClr val="F1FA8C"/>
                </a:solidFill>
                <a:effectLst/>
                <a:latin typeface="JetBrains Mono"/>
              </a:rPr>
              <a:t>="email" </a:t>
            </a:r>
            <a:r>
              <a:rPr kumimoji="0" lang="en-US" altLang="en-US" sz="1200" b="0" i="1" u="none" strike="noStrike" cap="none" normalizeH="0" baseline="0" dirty="0">
                <a:ln>
                  <a:noFill/>
                </a:ln>
                <a:solidFill>
                  <a:srgbClr val="50FA78"/>
                </a:solidFill>
                <a:effectLst/>
                <a:latin typeface="JetBrains Mono"/>
              </a:rPr>
              <a:t>name</a:t>
            </a:r>
            <a:r>
              <a:rPr kumimoji="0" lang="en-US" altLang="en-US" sz="1200" b="0" i="0" u="none" strike="noStrike" cap="none" normalizeH="0" baseline="0" dirty="0">
                <a:ln>
                  <a:noFill/>
                </a:ln>
                <a:solidFill>
                  <a:srgbClr val="F1FA8C"/>
                </a:solidFill>
                <a:effectLst/>
                <a:latin typeface="JetBrains Mono"/>
              </a:rPr>
              <a:t>="email" </a:t>
            </a:r>
            <a:r>
              <a:rPr kumimoji="0" lang="en-US" altLang="en-US" sz="1200" b="0" i="1" u="none" strike="noStrike" cap="none" normalizeH="0" baseline="0" dirty="0">
                <a:ln>
                  <a:noFill/>
                </a:ln>
                <a:solidFill>
                  <a:srgbClr val="50FA78"/>
                </a:solidFill>
                <a:effectLst/>
                <a:latin typeface="JetBrains Mono"/>
              </a:rPr>
              <a:t>type</a:t>
            </a:r>
            <a:r>
              <a:rPr kumimoji="0" lang="en-US" altLang="en-US" sz="1200" b="0" i="0" u="none" strike="noStrike" cap="none" normalizeH="0" baseline="0" dirty="0">
                <a:ln>
                  <a:noFill/>
                </a:ln>
                <a:solidFill>
                  <a:srgbClr val="F1FA8C"/>
                </a:solidFill>
                <a:effectLst/>
                <a:latin typeface="JetBrains Mono"/>
              </a:rPr>
              <a:t>="email" </a:t>
            </a:r>
            <a:r>
              <a:rPr kumimoji="0" lang="en-US" altLang="en-US" sz="1200" b="0" i="1" u="none" strike="noStrike" cap="none" normalizeH="0" baseline="0" dirty="0">
                <a:ln>
                  <a:noFill/>
                </a:ln>
                <a:solidFill>
                  <a:srgbClr val="50FA78"/>
                </a:solidFill>
                <a:effectLst/>
                <a:latin typeface="JetBrains Mono"/>
              </a:rPr>
              <a:t>value</a:t>
            </a:r>
            <a:r>
              <a:rPr kumimoji="0" lang="en-US" altLang="en-US" sz="1200" b="0" i="0" u="none" strike="noStrike" cap="none" normalizeH="0" baseline="0" dirty="0">
                <a:ln>
                  <a:noFill/>
                </a:ln>
                <a:solidFill>
                  <a:srgbClr val="F1FA8C"/>
                </a:solidFill>
                <a:effectLst/>
                <a:latin typeface="JetBrains Mono"/>
              </a:rPr>
              <a:t>="</a:t>
            </a:r>
            <a:r>
              <a:rPr kumimoji="0" lang="en-US" altLang="en-US" sz="1200" b="0" i="0" u="none" strike="noStrike" cap="none" normalizeH="0" baseline="0" dirty="0">
                <a:ln>
                  <a:noFill/>
                </a:ln>
                <a:solidFill>
                  <a:srgbClr val="F8F8F2"/>
                </a:solidFill>
                <a:effectLst/>
                <a:latin typeface="JetBrains Mono"/>
              </a:rPr>
              <a:t>&lt;%= </a:t>
            </a:r>
            <a:r>
              <a:rPr kumimoji="0" lang="en-US" altLang="en-US" sz="1200" b="0" i="0" u="none" strike="noStrike" cap="none" normalizeH="0" baseline="0" dirty="0" err="1">
                <a:ln>
                  <a:noFill/>
                </a:ln>
                <a:solidFill>
                  <a:srgbClr val="F8F8F2"/>
                </a:solidFill>
                <a:effectLst/>
                <a:latin typeface="JetBrains Mono"/>
              </a:rPr>
              <a:t>data.email</a:t>
            </a:r>
            <a:r>
              <a:rPr kumimoji="0" lang="en-US" altLang="en-US" sz="1200" b="0" i="0" u="none" strike="noStrike" cap="none" normalizeH="0" baseline="0" dirty="0">
                <a:ln>
                  <a:noFill/>
                </a:ln>
                <a:solidFill>
                  <a:srgbClr val="F8F8F2"/>
                </a:solidFill>
                <a:effectLst/>
                <a:latin typeface="JetBrains Mono"/>
              </a:rPr>
              <a:t> %&gt;</a:t>
            </a:r>
            <a:r>
              <a:rPr kumimoji="0" lang="en-US" altLang="en-US" sz="1200" b="0" i="0" u="none" strike="noStrike" cap="none" normalizeH="0" baseline="0" dirty="0">
                <a:ln>
                  <a:noFill/>
                </a:ln>
                <a:solidFill>
                  <a:srgbClr val="F1FA8C"/>
                </a:solidFill>
                <a:effectLst/>
                <a:latin typeface="JetBrains Mono"/>
              </a:rPr>
              <a:t>" </a:t>
            </a:r>
            <a:r>
              <a:rPr kumimoji="0" lang="en-US" altLang="en-US" sz="1200" b="0" i="0" u="none" strike="noStrike" cap="none" normalizeH="0" baseline="0" dirty="0">
                <a:ln>
                  <a:noFill/>
                </a:ln>
                <a:solidFill>
                  <a:srgbClr val="F8F8F2"/>
                </a:solidFill>
                <a:effectLst/>
                <a:latin typeface="JetBrains Mono"/>
              </a:rPr>
              <a:t>/&gt;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&lt;% </a:t>
            </a:r>
            <a:r>
              <a:rPr kumimoji="0" lang="en-US" altLang="en-US" sz="1200" b="0" i="0" u="none" strike="noStrike" cap="none" normalizeH="0" baseline="0" dirty="0">
                <a:ln>
                  <a:noFill/>
                </a:ln>
                <a:solidFill>
                  <a:srgbClr val="FF79C6"/>
                </a:solidFill>
                <a:effectLst/>
                <a:latin typeface="JetBrains Mono"/>
              </a:rPr>
              <a:t>if </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err="1">
                <a:ln>
                  <a:noFill/>
                </a:ln>
                <a:solidFill>
                  <a:srgbClr val="F8F8F2"/>
                </a:solidFill>
                <a:effectLst/>
                <a:latin typeface="JetBrains Mono"/>
              </a:rPr>
              <a:t>errors.email</a:t>
            </a:r>
            <a:r>
              <a:rPr kumimoji="0" lang="en-US" altLang="en-US" sz="1200" b="0" i="0" u="none" strike="noStrike" cap="none" normalizeH="0" baseline="0" dirty="0">
                <a:ln>
                  <a:noFill/>
                </a:ln>
                <a:solidFill>
                  <a:srgbClr val="F8F8F2"/>
                </a:solidFill>
                <a:effectLst/>
                <a:latin typeface="JetBrains Mono"/>
              </a:rPr>
              <a:t>) { %&gt;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&lt;</a:t>
            </a:r>
            <a:r>
              <a:rPr kumimoji="0" lang="en-US" altLang="en-US" sz="1200" b="0" i="0" u="none" strike="noStrike" cap="none" normalizeH="0" baseline="0" dirty="0">
                <a:ln>
                  <a:noFill/>
                </a:ln>
                <a:solidFill>
                  <a:srgbClr val="FF79C6"/>
                </a:solidFill>
                <a:effectLst/>
                <a:latin typeface="JetBrains Mono"/>
              </a:rPr>
              <a:t>div </a:t>
            </a:r>
            <a:r>
              <a:rPr kumimoji="0" lang="en-US" altLang="en-US" sz="1200" b="0" i="1" u="none" strike="noStrike" cap="none" normalizeH="0" baseline="0" dirty="0">
                <a:ln>
                  <a:noFill/>
                </a:ln>
                <a:solidFill>
                  <a:srgbClr val="50FA78"/>
                </a:solidFill>
                <a:effectLst/>
                <a:latin typeface="JetBrains Mono"/>
              </a:rPr>
              <a:t>class</a:t>
            </a:r>
            <a:r>
              <a:rPr kumimoji="0" lang="en-US" altLang="en-US" sz="1200" b="0" i="0" u="none" strike="noStrike" cap="none" normalizeH="0" baseline="0" dirty="0">
                <a:ln>
                  <a:noFill/>
                </a:ln>
                <a:solidFill>
                  <a:srgbClr val="F1FA8C"/>
                </a:solidFill>
                <a:effectLst/>
                <a:latin typeface="JetBrains Mono"/>
              </a:rPr>
              <a:t>="error"</a:t>
            </a:r>
            <a:r>
              <a:rPr kumimoji="0" lang="en-US" altLang="en-US" sz="1200" b="0" i="0" u="none" strike="noStrike" cap="none" normalizeH="0" baseline="0" dirty="0">
                <a:ln>
                  <a:noFill/>
                </a:ln>
                <a:solidFill>
                  <a:srgbClr val="F8F8F2"/>
                </a:solidFill>
                <a:effectLst/>
                <a:latin typeface="JetBrains Mono"/>
              </a:rPr>
              <a:t>&gt;&lt;%= errors.email.msg %&gt;&lt;/</a:t>
            </a:r>
            <a:r>
              <a:rPr kumimoji="0" lang="en-US" altLang="en-US" sz="1200" b="0" i="0" u="none" strike="noStrike" cap="none" normalizeH="0" baseline="0" dirty="0">
                <a:ln>
                  <a:noFill/>
                </a:ln>
                <a:solidFill>
                  <a:srgbClr val="FF79C6"/>
                </a:solidFill>
                <a:effectLst/>
                <a:latin typeface="JetBrains Mono"/>
              </a:rPr>
              <a:t>div</a:t>
            </a:r>
            <a:r>
              <a:rPr kumimoji="0" lang="en-US" altLang="en-US" sz="1200" b="0" i="0" u="none" strike="noStrike" cap="none" normalizeH="0" baseline="0" dirty="0">
                <a:ln>
                  <a:noFill/>
                </a:ln>
                <a:solidFill>
                  <a:srgbClr val="F8F8F2"/>
                </a:solidFill>
                <a:effectLst/>
                <a:latin typeface="JetBrains Mono"/>
              </a:rPr>
              <a:t>&gt;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&lt;% } %&gt;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&lt;/</a:t>
            </a:r>
            <a:r>
              <a:rPr kumimoji="0" lang="en-US" altLang="en-US" sz="1200" b="0" i="0" u="none" strike="noStrike" cap="none" normalizeH="0" baseline="0" dirty="0">
                <a:ln>
                  <a:noFill/>
                </a:ln>
                <a:solidFill>
                  <a:srgbClr val="FF79C6"/>
                </a:solidFill>
                <a:effectLst/>
                <a:latin typeface="JetBrains Mono"/>
              </a:rPr>
              <a:t>div</a:t>
            </a:r>
            <a:r>
              <a:rPr kumimoji="0" lang="en-US" altLang="en-US" sz="1200" b="0" i="0" u="none" strike="noStrike" cap="none" normalizeH="0" baseline="0" dirty="0">
                <a:ln>
                  <a:noFill/>
                </a:ln>
                <a:solidFill>
                  <a:srgbClr val="F8F8F2"/>
                </a:solidFill>
                <a:effectLst/>
                <a:latin typeface="JetBrains Mono"/>
              </a:rPr>
              <a:t>&gt;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&lt;</a:t>
            </a:r>
            <a:r>
              <a:rPr kumimoji="0" lang="en-US" altLang="en-US" sz="1200" b="0" i="0" u="none" strike="noStrike" cap="none" normalizeH="0" baseline="0" dirty="0">
                <a:ln>
                  <a:noFill/>
                </a:ln>
                <a:solidFill>
                  <a:srgbClr val="FF79C6"/>
                </a:solidFill>
                <a:effectLst/>
                <a:latin typeface="JetBrains Mono"/>
              </a:rPr>
              <a:t>div </a:t>
            </a:r>
            <a:r>
              <a:rPr kumimoji="0" lang="en-US" altLang="en-US" sz="1200" b="0" i="1" u="none" strike="noStrike" cap="none" normalizeH="0" baseline="0" dirty="0">
                <a:ln>
                  <a:noFill/>
                </a:ln>
                <a:solidFill>
                  <a:srgbClr val="50FA78"/>
                </a:solidFill>
                <a:effectLst/>
                <a:latin typeface="JetBrains Mono"/>
              </a:rPr>
              <a:t>class</a:t>
            </a:r>
            <a:r>
              <a:rPr kumimoji="0" lang="en-US" altLang="en-US" sz="1200" b="0" i="0" u="none" strike="noStrike" cap="none" normalizeH="0" baseline="0" dirty="0">
                <a:ln>
                  <a:noFill/>
                </a:ln>
                <a:solidFill>
                  <a:srgbClr val="F1FA8C"/>
                </a:solidFill>
                <a:effectLst/>
                <a:latin typeface="JetBrains Mono"/>
              </a:rPr>
              <a:t>="form-actions"</a:t>
            </a:r>
            <a:r>
              <a:rPr kumimoji="0" lang="en-US" altLang="en-US" sz="1200" b="0" i="0" u="none" strike="noStrike" cap="none" normalizeH="0" baseline="0" dirty="0">
                <a:ln>
                  <a:noFill/>
                </a:ln>
                <a:solidFill>
                  <a:srgbClr val="F8F8F2"/>
                </a:solidFill>
                <a:effectLst/>
                <a:latin typeface="JetBrains Mono"/>
              </a:rPr>
              <a:t>&gt;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&lt;</a:t>
            </a:r>
            <a:r>
              <a:rPr kumimoji="0" lang="en-US" altLang="en-US" sz="1200" b="0" i="0" u="none" strike="noStrike" cap="none" normalizeH="0" baseline="0" dirty="0">
                <a:ln>
                  <a:noFill/>
                </a:ln>
                <a:solidFill>
                  <a:srgbClr val="FF79C6"/>
                </a:solidFill>
                <a:effectLst/>
                <a:latin typeface="JetBrains Mono"/>
              </a:rPr>
              <a:t>button </a:t>
            </a:r>
            <a:r>
              <a:rPr kumimoji="0" lang="en-US" altLang="en-US" sz="1200" b="0" i="1" u="none" strike="noStrike" cap="none" normalizeH="0" baseline="0" dirty="0">
                <a:ln>
                  <a:noFill/>
                </a:ln>
                <a:solidFill>
                  <a:srgbClr val="50FA78"/>
                </a:solidFill>
                <a:effectLst/>
                <a:latin typeface="JetBrains Mono"/>
              </a:rPr>
              <a:t>class</a:t>
            </a:r>
            <a:r>
              <a:rPr kumimoji="0" lang="en-US" altLang="en-US" sz="1200" b="0" i="0" u="none" strike="noStrike" cap="none" normalizeH="0" baseline="0" dirty="0">
                <a:ln>
                  <a:noFill/>
                </a:ln>
                <a:solidFill>
                  <a:srgbClr val="F1FA8C"/>
                </a:solidFill>
                <a:effectLst/>
                <a:latin typeface="JetBrains Mono"/>
              </a:rPr>
              <a:t>="</a:t>
            </a:r>
            <a:r>
              <a:rPr kumimoji="0" lang="en-US" altLang="en-US" sz="1200" b="0" i="0" u="none" strike="noStrike" cap="none" normalizeH="0" baseline="0" dirty="0" err="1">
                <a:ln>
                  <a:noFill/>
                </a:ln>
                <a:solidFill>
                  <a:srgbClr val="F1FA8C"/>
                </a:solidFill>
                <a:effectLst/>
                <a:latin typeface="JetBrains Mono"/>
              </a:rPr>
              <a:t>btn</a:t>
            </a:r>
            <a:r>
              <a:rPr kumimoji="0" lang="en-US" altLang="en-US" sz="1200" b="0" i="0" u="none" strike="noStrike" cap="none" normalizeH="0" baseline="0" dirty="0">
                <a:ln>
                  <a:noFill/>
                </a:ln>
                <a:solidFill>
                  <a:srgbClr val="F1FA8C"/>
                </a:solidFill>
                <a:effectLst/>
                <a:latin typeface="JetBrains Mono"/>
              </a:rPr>
              <a:t>" </a:t>
            </a:r>
            <a:r>
              <a:rPr kumimoji="0" lang="en-US" altLang="en-US" sz="1200" b="0" i="1" u="none" strike="noStrike" cap="none" normalizeH="0" baseline="0" dirty="0">
                <a:ln>
                  <a:noFill/>
                </a:ln>
                <a:solidFill>
                  <a:srgbClr val="50FA78"/>
                </a:solidFill>
                <a:effectLst/>
                <a:latin typeface="JetBrains Mono"/>
              </a:rPr>
              <a:t>type</a:t>
            </a:r>
            <a:r>
              <a:rPr kumimoji="0" lang="en-US" altLang="en-US" sz="1200" b="0" i="0" u="none" strike="noStrike" cap="none" normalizeH="0" baseline="0" dirty="0">
                <a:ln>
                  <a:noFill/>
                </a:ln>
                <a:solidFill>
                  <a:srgbClr val="F1FA8C"/>
                </a:solidFill>
                <a:effectLst/>
                <a:latin typeface="JetBrains Mono"/>
              </a:rPr>
              <a:t>="submit"</a:t>
            </a:r>
            <a:r>
              <a:rPr kumimoji="0" lang="en-US" altLang="en-US" sz="1200" b="0" i="0" u="none" strike="noStrike" cap="none" normalizeH="0" baseline="0" dirty="0">
                <a:ln>
                  <a:noFill/>
                </a:ln>
                <a:solidFill>
                  <a:srgbClr val="F8F8F2"/>
                </a:solidFill>
                <a:effectLst/>
                <a:latin typeface="JetBrains Mono"/>
              </a:rPr>
              <a:t>&gt;Send&lt;/</a:t>
            </a:r>
            <a:r>
              <a:rPr kumimoji="0" lang="en-US" altLang="en-US" sz="1200" b="0" i="0" u="none" strike="noStrike" cap="none" normalizeH="0" baseline="0" dirty="0">
                <a:ln>
                  <a:noFill/>
                </a:ln>
                <a:solidFill>
                  <a:srgbClr val="FF79C6"/>
                </a:solidFill>
                <a:effectLst/>
                <a:latin typeface="JetBrains Mono"/>
              </a:rPr>
              <a:t>button</a:t>
            </a:r>
            <a:r>
              <a:rPr kumimoji="0" lang="en-US" altLang="en-US" sz="1200" b="0" i="0" u="none" strike="noStrike" cap="none" normalizeH="0" baseline="0" dirty="0">
                <a:ln>
                  <a:noFill/>
                </a:ln>
                <a:solidFill>
                  <a:srgbClr val="F8F8F2"/>
                </a:solidFill>
                <a:effectLst/>
                <a:latin typeface="JetBrains Mono"/>
              </a:rPr>
              <a:t>&gt;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&lt;/</a:t>
            </a:r>
            <a:r>
              <a:rPr kumimoji="0" lang="en-US" altLang="en-US" sz="1200" b="0" i="0" u="none" strike="noStrike" cap="none" normalizeH="0" baseline="0" dirty="0">
                <a:ln>
                  <a:noFill/>
                </a:ln>
                <a:solidFill>
                  <a:srgbClr val="FF79C6"/>
                </a:solidFill>
                <a:effectLst/>
                <a:latin typeface="JetBrains Mono"/>
              </a:rPr>
              <a:t>div</a:t>
            </a:r>
            <a:r>
              <a:rPr kumimoji="0" lang="en-US" altLang="en-US" sz="1200" b="0" i="0" u="none" strike="noStrike" cap="none" normalizeH="0" baseline="0" dirty="0">
                <a:ln>
                  <a:noFill/>
                </a:ln>
                <a:solidFill>
                  <a:srgbClr val="F8F8F2"/>
                </a:solidFill>
                <a:effectLst/>
                <a:latin typeface="JetBrains Mono"/>
              </a:rPr>
              <a:t>&gt;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&lt;/</a:t>
            </a:r>
            <a:r>
              <a:rPr kumimoji="0" lang="en-US" altLang="en-US" sz="1200" b="0" i="0" u="none" strike="noStrike" cap="none" normalizeH="0" baseline="0" dirty="0">
                <a:ln>
                  <a:noFill/>
                </a:ln>
                <a:solidFill>
                  <a:srgbClr val="FF79C6"/>
                </a:solidFill>
                <a:effectLst/>
                <a:latin typeface="JetBrains Mono"/>
              </a:rPr>
              <a:t>form</a:t>
            </a:r>
            <a:r>
              <a:rPr kumimoji="0" lang="en-US" altLang="en-US" sz="1200" b="0" i="0" u="none" strike="noStrike" cap="none" normalizeH="0" baseline="0" dirty="0">
                <a:ln>
                  <a:noFill/>
                </a:ln>
                <a:solidFill>
                  <a:srgbClr val="F8F8F2"/>
                </a:solidFill>
                <a:effectLst/>
                <a:latin typeface="JetBrains Mono"/>
              </a:rPr>
              <a:t>&gt;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61590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D9665-7ABF-4081-8086-3FD469059C3C}"/>
              </a:ext>
            </a:extLst>
          </p:cNvPr>
          <p:cNvSpPr>
            <a:spLocks noGrp="1"/>
          </p:cNvSpPr>
          <p:nvPr>
            <p:ph type="title"/>
          </p:nvPr>
        </p:nvSpPr>
        <p:spPr/>
        <p:txBody>
          <a:bodyPr/>
          <a:lstStyle/>
          <a:p>
            <a:r>
              <a:rPr lang="en-US" dirty="0"/>
              <a:t>Form Submission (4)</a:t>
            </a:r>
          </a:p>
        </p:txBody>
      </p:sp>
      <p:sp>
        <p:nvSpPr>
          <p:cNvPr id="3" name="Content Placeholder 2">
            <a:extLst>
              <a:ext uri="{FF2B5EF4-FFF2-40B4-BE49-F238E27FC236}">
                <a16:creationId xmlns:a16="http://schemas.microsoft.com/office/drawing/2014/main" id="{67B6B0D0-448C-4B43-8526-89E72DE6C18A}"/>
              </a:ext>
            </a:extLst>
          </p:cNvPr>
          <p:cNvSpPr>
            <a:spLocks noGrp="1"/>
          </p:cNvSpPr>
          <p:nvPr>
            <p:ph sz="quarter" idx="34"/>
          </p:nvPr>
        </p:nvSpPr>
        <p:spPr/>
        <p:txBody>
          <a:bodyPr/>
          <a:lstStyle/>
          <a:p>
            <a:r>
              <a:rPr lang="en-US" dirty="0"/>
              <a:t>Browse to </a:t>
            </a:r>
            <a:r>
              <a:rPr lang="en-US" dirty="0">
                <a:hlinkClick r:id="rId2"/>
              </a:rPr>
              <a:t>http://localhost:3000/contact</a:t>
            </a:r>
            <a:endParaRPr lang="en-US" dirty="0"/>
          </a:p>
          <a:p>
            <a:r>
              <a:rPr lang="en-US" dirty="0"/>
              <a:t>Click Send.</a:t>
            </a:r>
          </a:p>
        </p:txBody>
      </p:sp>
      <p:pic>
        <p:nvPicPr>
          <p:cNvPr id="4" name="Picture 3">
            <a:extLst>
              <a:ext uri="{FF2B5EF4-FFF2-40B4-BE49-F238E27FC236}">
                <a16:creationId xmlns:a16="http://schemas.microsoft.com/office/drawing/2014/main" id="{20C115E2-ECB0-43B1-AE92-6AB050B55AFA}"/>
              </a:ext>
            </a:extLst>
          </p:cNvPr>
          <p:cNvPicPr>
            <a:picLocks noChangeAspect="1"/>
          </p:cNvPicPr>
          <p:nvPr/>
        </p:nvPicPr>
        <p:blipFill>
          <a:blip r:embed="rId3"/>
          <a:stretch>
            <a:fillRect/>
          </a:stretch>
        </p:blipFill>
        <p:spPr>
          <a:xfrm>
            <a:off x="3071984" y="1880753"/>
            <a:ext cx="3756141" cy="4260273"/>
          </a:xfrm>
          <a:prstGeom prst="rect">
            <a:avLst/>
          </a:prstGeom>
        </p:spPr>
      </p:pic>
    </p:spTree>
    <p:extLst>
      <p:ext uri="{BB962C8B-B14F-4D97-AF65-F5344CB8AC3E}">
        <p14:creationId xmlns:p14="http://schemas.microsoft.com/office/powerpoint/2010/main" val="7053897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741FB-670E-4C6D-AD1E-73070776B36C}"/>
              </a:ext>
            </a:extLst>
          </p:cNvPr>
          <p:cNvSpPr>
            <a:spLocks noGrp="1"/>
          </p:cNvSpPr>
          <p:nvPr>
            <p:ph type="title"/>
          </p:nvPr>
        </p:nvSpPr>
        <p:spPr/>
        <p:txBody>
          <a:bodyPr/>
          <a:lstStyle/>
          <a:p>
            <a:r>
              <a:rPr lang="en-US" dirty="0"/>
              <a:t>Validation and Sanitization</a:t>
            </a:r>
          </a:p>
        </p:txBody>
      </p:sp>
      <p:sp>
        <p:nvSpPr>
          <p:cNvPr id="3" name="Content Placeholder 2">
            <a:extLst>
              <a:ext uri="{FF2B5EF4-FFF2-40B4-BE49-F238E27FC236}">
                <a16:creationId xmlns:a16="http://schemas.microsoft.com/office/drawing/2014/main" id="{787FA5E6-A324-41C0-8D49-B352568FA862}"/>
              </a:ext>
            </a:extLst>
          </p:cNvPr>
          <p:cNvSpPr>
            <a:spLocks noGrp="1"/>
          </p:cNvSpPr>
          <p:nvPr>
            <p:ph sz="quarter" idx="34"/>
          </p:nvPr>
        </p:nvSpPr>
        <p:spPr/>
        <p:txBody>
          <a:bodyPr/>
          <a:lstStyle/>
          <a:p>
            <a:r>
              <a:rPr lang="en-US" dirty="0"/>
              <a:t>We will use express-validator for validating and sanitization.</a:t>
            </a:r>
          </a:p>
          <a:p>
            <a:r>
              <a:rPr lang="en-US" dirty="0"/>
              <a:t>Validation:</a:t>
            </a:r>
          </a:p>
          <a:p>
            <a:pPr lvl="1"/>
            <a:r>
              <a:rPr lang="en-US" dirty="0"/>
              <a:t>With </a:t>
            </a:r>
            <a:r>
              <a:rPr lang="en-US" dirty="0">
                <a:hlinkClick r:id="rId2"/>
              </a:rPr>
              <a:t>validators</a:t>
            </a:r>
            <a:r>
              <a:rPr lang="en-US" dirty="0"/>
              <a:t> provided, we can easily check that a message and a valid email address was provided:</a:t>
            </a:r>
          </a:p>
        </p:txBody>
      </p:sp>
      <p:sp>
        <p:nvSpPr>
          <p:cNvPr id="4" name="Rectangle 1">
            <a:extLst>
              <a:ext uri="{FF2B5EF4-FFF2-40B4-BE49-F238E27FC236}">
                <a16:creationId xmlns:a16="http://schemas.microsoft.com/office/drawing/2014/main" id="{7CAB70F8-1289-47A3-AAB8-2EA2415D1DD4}"/>
              </a:ext>
            </a:extLst>
          </p:cNvPr>
          <p:cNvSpPr>
            <a:spLocks noChangeArrowheads="1"/>
          </p:cNvSpPr>
          <p:nvPr/>
        </p:nvSpPr>
        <p:spPr bwMode="auto">
          <a:xfrm>
            <a:off x="1620981" y="3078494"/>
            <a:ext cx="5288973" cy="2862322"/>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79C6"/>
                </a:solidFill>
                <a:effectLst/>
                <a:latin typeface="JetBrains Mono"/>
              </a:rPr>
              <a:t>const </a:t>
            </a:r>
            <a:r>
              <a:rPr kumimoji="0" lang="en-US" altLang="en-US" sz="1200" b="0" i="0" u="none" strike="noStrike" cap="none" normalizeH="0" baseline="0">
                <a:ln>
                  <a:noFill/>
                </a:ln>
                <a:solidFill>
                  <a:srgbClr val="F8F8F2"/>
                </a:solidFill>
                <a:effectLst/>
                <a:latin typeface="JetBrains Mono"/>
              </a:rPr>
              <a:t>{ check, validationResult, </a:t>
            </a:r>
            <a:r>
              <a:rPr kumimoji="0" lang="en-US" altLang="en-US" sz="1200" b="0" i="1" u="none" strike="noStrike" cap="none" normalizeH="0" baseline="0">
                <a:ln>
                  <a:noFill/>
                </a:ln>
                <a:solidFill>
                  <a:srgbClr val="8BE9FD"/>
                </a:solidFill>
                <a:effectLst/>
                <a:latin typeface="JetBrains Mono"/>
              </a:rPr>
              <a:t>matchedData </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 require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'express-validator'</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router.post(</a:t>
            </a:r>
            <a:r>
              <a:rPr kumimoji="0" lang="en-US" altLang="en-US" sz="1200" b="0" i="0" u="none" strike="noStrike" cap="none" normalizeH="0" baseline="0">
                <a:ln>
                  <a:noFill/>
                </a:ln>
                <a:solidFill>
                  <a:srgbClr val="F1FA8C"/>
                </a:solidFill>
                <a:effectLst/>
                <a:latin typeface="JetBrains Mono"/>
              </a:rPr>
              <a:t>'/contact'</a:t>
            </a:r>
            <a:r>
              <a:rPr kumimoji="0" lang="en-US" altLang="en-US" sz="1200" b="0" i="0" u="none" strike="noStrike" cap="none" normalizeH="0" baseline="0">
                <a:ln>
                  <a:noFill/>
                </a:ln>
                <a:solidFill>
                  <a:srgbClr val="F8F8F2"/>
                </a:solidFill>
                <a:effectLst/>
                <a:latin typeface="JetBrains Mono"/>
              </a:rPr>
              <a:t>, [</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check(</a:t>
            </a:r>
            <a:r>
              <a:rPr kumimoji="0" lang="en-US" altLang="en-US" sz="1200" b="0" i="0" u="none" strike="noStrike" cap="none" normalizeH="0" baseline="0">
                <a:ln>
                  <a:noFill/>
                </a:ln>
                <a:solidFill>
                  <a:srgbClr val="F1FA8C"/>
                </a:solidFill>
                <a:effectLst/>
                <a:latin typeface="JetBrains Mono"/>
              </a:rPr>
              <a:t>'message'</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50FA7B"/>
                </a:solidFill>
                <a:effectLst/>
                <a:latin typeface="JetBrains Mono"/>
              </a:rPr>
              <a:t>isLength</a:t>
            </a:r>
            <a:r>
              <a:rPr kumimoji="0" lang="en-US" altLang="en-US" sz="1200" b="0" i="0" u="none" strike="noStrike" cap="none" normalizeH="0" baseline="0">
                <a:ln>
                  <a:noFill/>
                </a:ln>
                <a:solidFill>
                  <a:srgbClr val="F8F8F2"/>
                </a:solidFill>
                <a:effectLst/>
                <a:latin typeface="JetBrains Mono"/>
              </a:rPr>
              <a:t>({ min</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BD93F9"/>
                </a:solidFill>
                <a:effectLst/>
                <a:latin typeface="JetBrains Mono"/>
              </a:rPr>
              <a:t>1 </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50FA7B"/>
                </a:solidFill>
                <a:effectLst/>
                <a:latin typeface="JetBrains Mono"/>
              </a:rPr>
              <a:t>withMessage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'Message is required'</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check(</a:t>
            </a:r>
            <a:r>
              <a:rPr kumimoji="0" lang="en-US" altLang="en-US" sz="1200" b="0" i="0" u="none" strike="noStrike" cap="none" normalizeH="0" baseline="0">
                <a:ln>
                  <a:noFill/>
                </a:ln>
                <a:solidFill>
                  <a:srgbClr val="F1FA8C"/>
                </a:solidFill>
                <a:effectLst/>
                <a:latin typeface="JetBrains Mono"/>
              </a:rPr>
              <a:t>'email'</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50FA7B"/>
                </a:solidFill>
                <a:effectLst/>
                <a:latin typeface="JetBrains Mono"/>
              </a:rPr>
              <a:t>isEmail</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50FA7B"/>
                </a:solidFill>
                <a:effectLst/>
                <a:latin typeface="JetBrains Mono"/>
              </a:rPr>
              <a:t>withMessage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'That email doesn‘t look right'</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req</a:t>
            </a: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res</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=&gt; </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const </a:t>
            </a:r>
            <a:r>
              <a:rPr kumimoji="0" lang="en-US" altLang="en-US" sz="1200" b="0" i="0" u="none" strike="noStrike" cap="none" normalizeH="0" baseline="0">
                <a:ln>
                  <a:noFill/>
                </a:ln>
                <a:solidFill>
                  <a:srgbClr val="F8F8F2"/>
                </a:solidFill>
                <a:effectLst/>
                <a:latin typeface="JetBrains Mono"/>
              </a:rPr>
              <a:t>errors </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8F8F2"/>
                </a:solidFill>
                <a:effectLst/>
                <a:latin typeface="JetBrains Mono"/>
              </a:rPr>
              <a:t>validationResult(</a:t>
            </a:r>
            <a:r>
              <a:rPr kumimoji="0" lang="en-US" altLang="en-US" sz="1200" b="0" i="1" u="none" strike="noStrike" cap="none" normalizeH="0" baseline="0">
                <a:ln>
                  <a:noFill/>
                </a:ln>
                <a:solidFill>
                  <a:srgbClr val="FFB86C"/>
                </a:solidFill>
                <a:effectLst/>
                <a:latin typeface="JetBrains Mono"/>
              </a:rPr>
              <a:t>req</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res</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50FA7B"/>
                </a:solidFill>
                <a:effectLst/>
                <a:latin typeface="JetBrains Mono"/>
              </a:rPr>
              <a:t>render</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'contact'</a:t>
            </a:r>
            <a:r>
              <a:rPr kumimoji="0" lang="en-US" altLang="en-US" sz="1200" b="0" i="0" u="none" strike="noStrike" cap="none" normalizeH="0" baseline="0">
                <a:ln>
                  <a:noFill/>
                </a:ln>
                <a:solidFill>
                  <a:srgbClr val="F8F8F2"/>
                </a:solidFill>
                <a:effectLst/>
                <a:latin typeface="JetBrains Mono"/>
              </a:rPr>
              <a:t>, {</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data</a:t>
            </a:r>
            <a:r>
              <a:rPr kumimoji="0" lang="en-US" altLang="en-US" sz="1200" b="0" i="0" u="none" strike="noStrike" cap="none" normalizeH="0" baseline="0">
                <a:ln>
                  <a:noFill/>
                </a:ln>
                <a:solidFill>
                  <a:srgbClr val="FF79C6"/>
                </a:solidFill>
                <a:effectLst/>
                <a:latin typeface="JetBrains Mono"/>
              </a:rPr>
              <a:t>: </a:t>
            </a:r>
            <a:r>
              <a:rPr kumimoji="0" lang="en-US" altLang="en-US" sz="1200" b="0" i="1" u="none" strike="noStrike" cap="none" normalizeH="0" baseline="0">
                <a:ln>
                  <a:noFill/>
                </a:ln>
                <a:solidFill>
                  <a:srgbClr val="FFB86C"/>
                </a:solidFill>
                <a:effectLst/>
                <a:latin typeface="JetBrains Mono"/>
              </a:rPr>
              <a:t>req</a:t>
            </a:r>
            <a:r>
              <a:rPr kumimoji="0" lang="en-US" altLang="en-US" sz="1200" b="0" i="0" u="none" strike="noStrike" cap="none" normalizeH="0" baseline="0">
                <a:ln>
                  <a:noFill/>
                </a:ln>
                <a:solidFill>
                  <a:srgbClr val="F8F8F2"/>
                </a:solidFill>
                <a:effectLst/>
                <a:latin typeface="JetBrains Mono"/>
              </a:rPr>
              <a:t>.body,</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errors</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8F8F2"/>
                </a:solidFill>
                <a:effectLst/>
                <a:latin typeface="JetBrains Mono"/>
              </a:rPr>
              <a:t>errors.</a:t>
            </a:r>
            <a:r>
              <a:rPr kumimoji="0" lang="en-US" altLang="en-US" sz="1200" b="0" i="0" u="none" strike="noStrike" cap="none" normalizeH="0" baseline="0">
                <a:ln>
                  <a:noFill/>
                </a:ln>
                <a:solidFill>
                  <a:srgbClr val="50FA7B"/>
                </a:solidFill>
                <a:effectLst/>
                <a:latin typeface="JetBrains Mono"/>
              </a:rPr>
              <a:t>mapped</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50783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50999-C5F4-475F-85D0-539DAB847789}"/>
              </a:ext>
            </a:extLst>
          </p:cNvPr>
          <p:cNvSpPr>
            <a:spLocks noGrp="1"/>
          </p:cNvSpPr>
          <p:nvPr>
            <p:ph type="title"/>
          </p:nvPr>
        </p:nvSpPr>
        <p:spPr/>
        <p:txBody>
          <a:bodyPr/>
          <a:lstStyle/>
          <a:p>
            <a:r>
              <a:rPr lang="en-US" dirty="0"/>
              <a:t>Validation and Sanitization (2)</a:t>
            </a:r>
          </a:p>
        </p:txBody>
      </p:sp>
      <p:sp>
        <p:nvSpPr>
          <p:cNvPr id="3" name="Content Placeholder 2">
            <a:extLst>
              <a:ext uri="{FF2B5EF4-FFF2-40B4-BE49-F238E27FC236}">
                <a16:creationId xmlns:a16="http://schemas.microsoft.com/office/drawing/2014/main" id="{25A4451B-0FD5-4EEE-8FD9-E5CC8CE590A6}"/>
              </a:ext>
            </a:extLst>
          </p:cNvPr>
          <p:cNvSpPr>
            <a:spLocks noGrp="1"/>
          </p:cNvSpPr>
          <p:nvPr>
            <p:ph sz="quarter" idx="34"/>
          </p:nvPr>
        </p:nvSpPr>
        <p:spPr/>
        <p:txBody>
          <a:bodyPr/>
          <a:lstStyle/>
          <a:p>
            <a:r>
              <a:rPr lang="en-US" dirty="0"/>
              <a:t>Sanitization:</a:t>
            </a:r>
          </a:p>
          <a:p>
            <a:pPr lvl="1"/>
            <a:r>
              <a:rPr lang="en-US" dirty="0"/>
              <a:t>With the </a:t>
            </a:r>
            <a:r>
              <a:rPr lang="en-US" dirty="0">
                <a:hlinkClick r:id="rId2"/>
              </a:rPr>
              <a:t>sanitizers</a:t>
            </a:r>
            <a:r>
              <a:rPr lang="en-US" dirty="0"/>
              <a:t> provided, we can trim whitespace from the start and end of the values and normalize the email address into a consistent pattern.</a:t>
            </a:r>
          </a:p>
          <a:p>
            <a:pPr lvl="1"/>
            <a:r>
              <a:rPr lang="en-US" dirty="0"/>
              <a:t>This can help remove duplicate contacts being created by slightly different inputs. For example, ' Mark@gmail.com' and 'mark@gmail.com ' would both be sanitized into 'mark@gmail.com'.</a:t>
            </a:r>
          </a:p>
        </p:txBody>
      </p:sp>
    </p:spTree>
    <p:extLst>
      <p:ext uri="{BB962C8B-B14F-4D97-AF65-F5344CB8AC3E}">
        <p14:creationId xmlns:p14="http://schemas.microsoft.com/office/powerpoint/2010/main" val="40780571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98C61-6B47-4E46-8F6C-56723A1745F7}"/>
              </a:ext>
            </a:extLst>
          </p:cNvPr>
          <p:cNvSpPr>
            <a:spLocks noGrp="1"/>
          </p:cNvSpPr>
          <p:nvPr>
            <p:ph type="title"/>
          </p:nvPr>
        </p:nvSpPr>
        <p:spPr/>
        <p:txBody>
          <a:bodyPr/>
          <a:lstStyle/>
          <a:p>
            <a:r>
              <a:rPr lang="en-US" dirty="0"/>
              <a:t>Validation and Sanitization (3)</a:t>
            </a:r>
          </a:p>
        </p:txBody>
      </p:sp>
      <p:sp>
        <p:nvSpPr>
          <p:cNvPr id="3" name="Content Placeholder 2">
            <a:extLst>
              <a:ext uri="{FF2B5EF4-FFF2-40B4-BE49-F238E27FC236}">
                <a16:creationId xmlns:a16="http://schemas.microsoft.com/office/drawing/2014/main" id="{7689EF40-AF11-4ACD-AFAB-233F0BF18713}"/>
              </a:ext>
            </a:extLst>
          </p:cNvPr>
          <p:cNvSpPr>
            <a:spLocks noGrp="1"/>
          </p:cNvSpPr>
          <p:nvPr>
            <p:ph sz="quarter" idx="34"/>
          </p:nvPr>
        </p:nvSpPr>
        <p:spPr/>
        <p:txBody>
          <a:bodyPr/>
          <a:lstStyle/>
          <a:p>
            <a:endParaRPr lang="en-US"/>
          </a:p>
        </p:txBody>
      </p:sp>
      <p:sp>
        <p:nvSpPr>
          <p:cNvPr id="6" name="Rectangle 3">
            <a:extLst>
              <a:ext uri="{FF2B5EF4-FFF2-40B4-BE49-F238E27FC236}">
                <a16:creationId xmlns:a16="http://schemas.microsoft.com/office/drawing/2014/main" id="{11E83AD9-93E1-4B7B-9DA3-ABAA7FF05D3B}"/>
              </a:ext>
            </a:extLst>
          </p:cNvPr>
          <p:cNvSpPr>
            <a:spLocks noChangeArrowheads="1"/>
          </p:cNvSpPr>
          <p:nvPr/>
        </p:nvSpPr>
        <p:spPr bwMode="auto">
          <a:xfrm>
            <a:off x="838200" y="1361664"/>
            <a:ext cx="7017327" cy="4339650"/>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rgbClr val="6272A4"/>
                </a:solidFill>
                <a:effectLst/>
                <a:latin typeface="JetBrains Mono"/>
              </a:rPr>
              <a:t>// routes.js</a:t>
            </a:r>
            <a:br>
              <a:rPr kumimoji="0" lang="en-US" altLang="en-US" sz="1200" b="0" i="1" u="none" strike="noStrike" cap="none" normalizeH="0" baseline="0" dirty="0">
                <a:ln>
                  <a:noFill/>
                </a:ln>
                <a:solidFill>
                  <a:srgbClr val="6272A4"/>
                </a:solidFill>
                <a:effectLst/>
                <a:latin typeface="JetBrains Mono"/>
              </a:rPr>
            </a:br>
            <a:r>
              <a:rPr kumimoji="0" lang="en-US" altLang="en-US" sz="1200" b="0" i="0" u="none" strike="noStrike" cap="none" normalizeH="0" baseline="0" dirty="0" err="1">
                <a:ln>
                  <a:noFill/>
                </a:ln>
                <a:solidFill>
                  <a:srgbClr val="F8F8F2"/>
                </a:solidFill>
                <a:effectLst/>
                <a:latin typeface="JetBrains Mono"/>
              </a:rPr>
              <a:t>router.</a:t>
            </a:r>
            <a:r>
              <a:rPr kumimoji="0" lang="en-US" altLang="en-US" sz="1200" b="0" i="0" u="none" strike="noStrike" cap="none" normalizeH="0" baseline="0" dirty="0" err="1">
                <a:ln>
                  <a:noFill/>
                </a:ln>
                <a:solidFill>
                  <a:srgbClr val="50FA7B"/>
                </a:solidFill>
                <a:effectLst/>
                <a:latin typeface="JetBrains Mono"/>
              </a:rPr>
              <a:t>post</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'/contact'</a:t>
            </a:r>
            <a:r>
              <a:rPr kumimoji="0" lang="en-US" altLang="en-US" sz="1200" b="0" i="0" u="none" strike="noStrike" cap="none" normalizeH="0" baseline="0" dirty="0">
                <a:ln>
                  <a:noFill/>
                </a:ln>
                <a:solidFill>
                  <a:srgbClr val="F8F8F2"/>
                </a:solidFill>
                <a:effectLst/>
                <a:latin typeface="JetBrains Mono"/>
              </a:rPr>
              <a:t>, [</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check(</a:t>
            </a:r>
            <a:r>
              <a:rPr kumimoji="0" lang="en-US" altLang="en-US" sz="1200" b="0" i="0" u="none" strike="noStrike" cap="none" normalizeH="0" baseline="0" dirty="0">
                <a:ln>
                  <a:noFill/>
                </a:ln>
                <a:solidFill>
                  <a:srgbClr val="F1FA8C"/>
                </a:solidFill>
                <a:effectLst/>
                <a:latin typeface="JetBrains Mono"/>
              </a:rPr>
              <a:t>'message'</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50FA7B"/>
                </a:solidFill>
                <a:effectLst/>
                <a:latin typeface="JetBrains Mono"/>
              </a:rPr>
              <a:t>trim</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err="1">
                <a:ln>
                  <a:noFill/>
                </a:ln>
                <a:solidFill>
                  <a:srgbClr val="50FA7B"/>
                </a:solidFill>
                <a:effectLst/>
                <a:latin typeface="JetBrains Mono"/>
              </a:rPr>
              <a:t>isLength</a:t>
            </a:r>
            <a:r>
              <a:rPr kumimoji="0" lang="en-US" altLang="en-US" sz="1200" b="0" i="0" u="none" strike="noStrike" cap="none" normalizeH="0" baseline="0" dirty="0">
                <a:ln>
                  <a:noFill/>
                </a:ln>
                <a:solidFill>
                  <a:srgbClr val="F8F8F2"/>
                </a:solidFill>
                <a:effectLst/>
                <a:latin typeface="JetBrains Mono"/>
              </a:rPr>
              <a:t>({ min</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BD93F9"/>
                </a:solidFill>
                <a:effectLst/>
                <a:latin typeface="JetBrains Mono"/>
              </a:rPr>
              <a:t>1 </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err="1">
                <a:ln>
                  <a:noFill/>
                </a:ln>
                <a:solidFill>
                  <a:srgbClr val="50FA7B"/>
                </a:solidFill>
                <a:effectLst/>
                <a:latin typeface="JetBrains Mono"/>
              </a:rPr>
              <a:t>withMessage</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'Message is required'</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check(</a:t>
            </a:r>
            <a:r>
              <a:rPr kumimoji="0" lang="en-US" altLang="en-US" sz="1200" b="0" i="0" u="none" strike="noStrike" cap="none" normalizeH="0" baseline="0" dirty="0">
                <a:ln>
                  <a:noFill/>
                </a:ln>
                <a:solidFill>
                  <a:srgbClr val="F1FA8C"/>
                </a:solidFill>
                <a:effectLst/>
                <a:latin typeface="JetBrains Mono"/>
              </a:rPr>
              <a:t>'email'</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50FA7B"/>
                </a:solidFill>
                <a:effectLst/>
                <a:latin typeface="JetBrains Mono"/>
              </a:rPr>
              <a:t>trim</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err="1">
                <a:ln>
                  <a:noFill/>
                </a:ln>
                <a:solidFill>
                  <a:srgbClr val="50FA7B"/>
                </a:solidFill>
                <a:effectLst/>
                <a:latin typeface="JetBrains Mono"/>
              </a:rPr>
              <a:t>isEmail</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err="1">
                <a:ln>
                  <a:noFill/>
                </a:ln>
                <a:solidFill>
                  <a:srgbClr val="50FA7B"/>
                </a:solidFill>
                <a:effectLst/>
                <a:latin typeface="JetBrains Mono"/>
              </a:rPr>
              <a:t>withMessage</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'That email doesn‘t look right'</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50FA7B"/>
                </a:solidFill>
                <a:effectLst/>
                <a:latin typeface="JetBrains Mono"/>
              </a:rPr>
              <a:t>bail</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err="1">
                <a:ln>
                  <a:noFill/>
                </a:ln>
                <a:solidFill>
                  <a:srgbClr val="50FA7B"/>
                </a:solidFill>
                <a:effectLst/>
                <a:latin typeface="JetBrains Mono"/>
              </a:rPr>
              <a:t>normalizeEmail</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FFB86C"/>
                </a:solidFill>
                <a:effectLst/>
                <a:latin typeface="JetBrains Mono"/>
              </a:rPr>
              <a:t>req</a:t>
            </a: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FFB86C"/>
                </a:solidFill>
                <a:effectLst/>
                <a:latin typeface="JetBrains Mono"/>
              </a:rPr>
              <a:t>res</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=&gt; </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const </a:t>
            </a:r>
            <a:r>
              <a:rPr kumimoji="0" lang="en-US" altLang="en-US" sz="1200" b="0" i="0" u="none" strike="noStrike" cap="none" normalizeH="0" baseline="0" dirty="0">
                <a:ln>
                  <a:noFill/>
                </a:ln>
                <a:solidFill>
                  <a:srgbClr val="F8F8F2"/>
                </a:solidFill>
                <a:effectLst/>
                <a:latin typeface="JetBrains Mono"/>
              </a:rPr>
              <a:t>errors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err="1">
                <a:ln>
                  <a:noFill/>
                </a:ln>
                <a:solidFill>
                  <a:srgbClr val="F8F8F2"/>
                </a:solidFill>
                <a:effectLst/>
                <a:latin typeface="JetBrains Mono"/>
              </a:rPr>
              <a:t>validationResult</a:t>
            </a:r>
            <a:r>
              <a:rPr kumimoji="0" lang="en-US" altLang="en-US" sz="1200" b="0" i="0" u="none" strike="noStrike" cap="none" normalizeH="0" baseline="0" dirty="0">
                <a:ln>
                  <a:noFill/>
                </a:ln>
                <a:solidFill>
                  <a:srgbClr val="F8F8F2"/>
                </a:solidFill>
                <a:effectLst/>
                <a:latin typeface="JetBrains Mono"/>
              </a:rPr>
              <a:t>(</a:t>
            </a:r>
            <a:r>
              <a:rPr kumimoji="0" lang="en-US" altLang="en-US" sz="1200" b="0" i="1" u="none" strike="noStrike" cap="none" normalizeH="0" baseline="0" dirty="0">
                <a:ln>
                  <a:noFill/>
                </a:ln>
                <a:solidFill>
                  <a:srgbClr val="FFB86C"/>
                </a:solidFill>
                <a:effectLst/>
                <a:latin typeface="JetBrains Mono"/>
              </a:rPr>
              <a:t>req</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err="1">
                <a:ln>
                  <a:noFill/>
                </a:ln>
                <a:solidFill>
                  <a:srgbClr val="FFB86C"/>
                </a:solidFill>
                <a:effectLst/>
                <a:latin typeface="JetBrains Mono"/>
              </a:rPr>
              <a:t>res</a:t>
            </a:r>
            <a:r>
              <a:rPr kumimoji="0" lang="en-US" altLang="en-US" sz="1200" b="0" i="0" u="none" strike="noStrike" cap="none" normalizeH="0" baseline="0" dirty="0" err="1">
                <a:ln>
                  <a:noFill/>
                </a:ln>
                <a:solidFill>
                  <a:srgbClr val="F8F8F2"/>
                </a:solidFill>
                <a:effectLst/>
                <a:latin typeface="JetBrains Mono"/>
              </a:rPr>
              <a:t>.</a:t>
            </a:r>
            <a:r>
              <a:rPr kumimoji="0" lang="en-US" altLang="en-US" sz="1200" b="0" i="0" u="none" strike="noStrike" cap="none" normalizeH="0" baseline="0" dirty="0" err="1">
                <a:ln>
                  <a:noFill/>
                </a:ln>
                <a:solidFill>
                  <a:srgbClr val="50FA7B"/>
                </a:solidFill>
                <a:effectLst/>
                <a:latin typeface="JetBrains Mono"/>
              </a:rPr>
              <a:t>render</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'contact'</a:t>
            </a:r>
            <a:r>
              <a:rPr kumimoji="0" lang="en-US" altLang="en-US" sz="1200" b="0" i="0" u="none" strike="noStrike" cap="none" normalizeH="0" baseline="0" dirty="0">
                <a:ln>
                  <a:noFill/>
                </a:ln>
                <a:solidFill>
                  <a:srgbClr val="F8F8F2"/>
                </a:solidFill>
                <a:effectLst/>
                <a:latin typeface="JetBrains Mono"/>
              </a:rPr>
              <a:t>, {</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data</a:t>
            </a:r>
            <a:r>
              <a:rPr kumimoji="0" lang="en-US" altLang="en-US" sz="1200" b="0" i="0" u="none" strike="noStrike" cap="none" normalizeH="0" baseline="0" dirty="0">
                <a:ln>
                  <a:noFill/>
                </a:ln>
                <a:solidFill>
                  <a:srgbClr val="FF79C6"/>
                </a:solidFill>
                <a:effectLst/>
                <a:latin typeface="JetBrains Mono"/>
              </a:rPr>
              <a:t>: </a:t>
            </a:r>
            <a:r>
              <a:rPr kumimoji="0" lang="en-US" altLang="en-US" sz="1200" b="0" i="1" u="none" strike="noStrike" cap="none" normalizeH="0" baseline="0" dirty="0" err="1">
                <a:ln>
                  <a:noFill/>
                </a:ln>
                <a:solidFill>
                  <a:srgbClr val="FFB86C"/>
                </a:solidFill>
                <a:effectLst/>
                <a:latin typeface="JetBrains Mono"/>
              </a:rPr>
              <a:t>req</a:t>
            </a:r>
            <a:r>
              <a:rPr kumimoji="0" lang="en-US" altLang="en-US" sz="1200" b="0" i="0" u="none" strike="noStrike" cap="none" normalizeH="0" baseline="0" dirty="0" err="1">
                <a:ln>
                  <a:noFill/>
                </a:ln>
                <a:solidFill>
                  <a:srgbClr val="F8F8F2"/>
                </a:solidFill>
                <a:effectLst/>
                <a:latin typeface="JetBrains Mono"/>
              </a:rPr>
              <a:t>.body</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errors</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err="1">
                <a:ln>
                  <a:noFill/>
                </a:ln>
                <a:solidFill>
                  <a:srgbClr val="F8F8F2"/>
                </a:solidFill>
                <a:effectLst/>
                <a:latin typeface="JetBrains Mono"/>
              </a:rPr>
              <a:t>errors.</a:t>
            </a:r>
            <a:r>
              <a:rPr kumimoji="0" lang="en-US" altLang="en-US" sz="1200" b="0" i="0" u="none" strike="noStrike" cap="none" normalizeH="0" baseline="0" dirty="0" err="1">
                <a:ln>
                  <a:noFill/>
                </a:ln>
                <a:solidFill>
                  <a:srgbClr val="50FA7B"/>
                </a:solidFill>
                <a:effectLst/>
                <a:latin typeface="JetBrains Mono"/>
              </a:rPr>
              <a:t>mapped</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br>
              <a:rPr kumimoji="0" lang="en-US" altLang="en-US" sz="1200" b="0" i="0" u="none" strike="noStrike" cap="none" normalizeH="0" baseline="0" dirty="0">
                <a:ln>
                  <a:noFill/>
                </a:ln>
                <a:solidFill>
                  <a:srgbClr val="F8F8F2"/>
                </a:solidFill>
                <a:effectLst/>
                <a:latin typeface="JetBrains Mono"/>
              </a:rPr>
            </a:b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6272A4"/>
                </a:solidFill>
                <a:effectLst/>
                <a:latin typeface="JetBrains Mono"/>
              </a:rPr>
              <a:t>// The </a:t>
            </a:r>
            <a:r>
              <a:rPr kumimoji="0" lang="en-US" altLang="en-US" sz="1200" b="0" i="1" u="none" strike="noStrike" cap="none" normalizeH="0" baseline="0" dirty="0" err="1">
                <a:ln>
                  <a:noFill/>
                </a:ln>
                <a:solidFill>
                  <a:srgbClr val="6272A4"/>
                </a:solidFill>
                <a:effectLst/>
                <a:latin typeface="JetBrains Mono"/>
              </a:rPr>
              <a:t>matchedData</a:t>
            </a:r>
            <a:r>
              <a:rPr kumimoji="0" lang="en-US" altLang="en-US" sz="1200" b="0" i="1" u="none" strike="noStrike" cap="none" normalizeH="0" baseline="0" dirty="0">
                <a:ln>
                  <a:noFill/>
                </a:ln>
                <a:solidFill>
                  <a:srgbClr val="6272A4"/>
                </a:solidFill>
                <a:effectLst/>
                <a:latin typeface="JetBrains Mono"/>
              </a:rPr>
              <a:t> function returns the output of the sanitizers on our input</a:t>
            </a:r>
            <a:br>
              <a:rPr kumimoji="0" lang="en-US" altLang="en-US" sz="1200" b="0" i="1" u="none" strike="noStrike" cap="none" normalizeH="0" baseline="0" dirty="0">
                <a:ln>
                  <a:noFill/>
                </a:ln>
                <a:solidFill>
                  <a:srgbClr val="6272A4"/>
                </a:solidFill>
                <a:effectLst/>
                <a:latin typeface="JetBrains Mono"/>
              </a:rPr>
            </a:br>
            <a:r>
              <a:rPr kumimoji="0" lang="en-US" altLang="en-US" sz="1200" b="0" i="1" u="none" strike="noStrike" cap="none" normalizeH="0" baseline="0" dirty="0">
                <a:ln>
                  <a:noFill/>
                </a:ln>
                <a:solidFill>
                  <a:srgbClr val="6272A4"/>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const </a:t>
            </a:r>
            <a:r>
              <a:rPr kumimoji="0" lang="en-US" altLang="en-US" sz="1200" b="0" i="0" u="none" strike="noStrike" cap="none" normalizeH="0" baseline="0" dirty="0">
                <a:ln>
                  <a:noFill/>
                </a:ln>
                <a:solidFill>
                  <a:srgbClr val="F8F8F2"/>
                </a:solidFill>
                <a:effectLst/>
                <a:latin typeface="JetBrains Mono"/>
              </a:rPr>
              <a:t>data </a:t>
            </a:r>
            <a:r>
              <a:rPr kumimoji="0" lang="en-US" altLang="en-US" sz="1200" b="0" i="0" u="none" strike="noStrike" cap="none" normalizeH="0" baseline="0" dirty="0">
                <a:ln>
                  <a:noFill/>
                </a:ln>
                <a:solidFill>
                  <a:srgbClr val="FF79C6"/>
                </a:solidFill>
                <a:effectLst/>
                <a:latin typeface="JetBrains Mono"/>
              </a:rPr>
              <a:t>= </a:t>
            </a:r>
            <a:r>
              <a:rPr kumimoji="0" lang="en-US" altLang="en-US" sz="1200" b="0" i="1" u="none" strike="noStrike" cap="none" normalizeH="0" baseline="0" dirty="0" err="1">
                <a:ln>
                  <a:noFill/>
                </a:ln>
                <a:solidFill>
                  <a:srgbClr val="8BE9FD"/>
                </a:solidFill>
                <a:effectLst/>
                <a:latin typeface="JetBrains Mono"/>
              </a:rPr>
              <a:t>matchedData</a:t>
            </a:r>
            <a:r>
              <a:rPr kumimoji="0" lang="en-US" altLang="en-US" sz="1200" b="0" i="0" u="none" strike="noStrike" cap="none" normalizeH="0" baseline="0" dirty="0">
                <a:ln>
                  <a:noFill/>
                </a:ln>
                <a:solidFill>
                  <a:srgbClr val="F8F8F2"/>
                </a:solidFill>
                <a:effectLst/>
                <a:latin typeface="JetBrains Mono"/>
              </a:rPr>
              <a:t>(</a:t>
            </a:r>
            <a:r>
              <a:rPr kumimoji="0" lang="en-US" altLang="en-US" sz="1200" b="0" i="1" u="none" strike="noStrike" cap="none" normalizeH="0" baseline="0" dirty="0">
                <a:ln>
                  <a:noFill/>
                </a:ln>
                <a:solidFill>
                  <a:srgbClr val="FFB86C"/>
                </a:solidFill>
                <a:effectLst/>
                <a:latin typeface="JetBrains Mono"/>
              </a:rPr>
              <a:t>req</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8BE9FD"/>
                </a:solidFill>
                <a:effectLst/>
                <a:latin typeface="JetBrains Mono"/>
              </a:rPr>
              <a:t>console</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50FA7B"/>
                </a:solidFill>
                <a:effectLst/>
                <a:latin typeface="JetBrains Mono"/>
              </a:rPr>
              <a:t>log</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'Sanitized:'</a:t>
            </a:r>
            <a:r>
              <a:rPr kumimoji="0" lang="en-US" altLang="en-US" sz="1200" b="0" i="0" u="none" strike="noStrike" cap="none" normalizeH="0" baseline="0" dirty="0">
                <a:ln>
                  <a:noFill/>
                </a:ln>
                <a:solidFill>
                  <a:srgbClr val="F8F8F2"/>
                </a:solidFill>
                <a:effectLst/>
                <a:latin typeface="JetBrains Mono"/>
              </a:rPr>
              <a:t>, data);</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452167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A73B1-3CF1-4C70-8A91-CB156D922C12}"/>
              </a:ext>
            </a:extLst>
          </p:cNvPr>
          <p:cNvSpPr>
            <a:spLocks noGrp="1"/>
          </p:cNvSpPr>
          <p:nvPr>
            <p:ph type="title"/>
          </p:nvPr>
        </p:nvSpPr>
        <p:spPr/>
        <p:txBody>
          <a:bodyPr/>
          <a:lstStyle/>
          <a:p>
            <a:r>
              <a:rPr lang="en-US" dirty="0"/>
              <a:t>Validation and Sanitization (4)</a:t>
            </a:r>
          </a:p>
        </p:txBody>
      </p:sp>
      <p:sp>
        <p:nvSpPr>
          <p:cNvPr id="3" name="Content Placeholder 2">
            <a:extLst>
              <a:ext uri="{FF2B5EF4-FFF2-40B4-BE49-F238E27FC236}">
                <a16:creationId xmlns:a16="http://schemas.microsoft.com/office/drawing/2014/main" id="{32659642-9D75-44A0-9BBF-2DAEF26251AF}"/>
              </a:ext>
            </a:extLst>
          </p:cNvPr>
          <p:cNvSpPr>
            <a:spLocks noGrp="1"/>
          </p:cNvSpPr>
          <p:nvPr>
            <p:ph sz="quarter" idx="34"/>
          </p:nvPr>
        </p:nvSpPr>
        <p:spPr/>
        <p:txBody>
          <a:bodyPr/>
          <a:lstStyle/>
          <a:p>
            <a:r>
              <a:rPr lang="en-US" dirty="0"/>
              <a:t>The </a:t>
            </a:r>
            <a:r>
              <a:rPr lang="en-US" b="1" dirty="0" err="1"/>
              <a:t>matchedData</a:t>
            </a:r>
            <a:r>
              <a:rPr lang="en-US" dirty="0"/>
              <a:t> function returns the output of the sanitizers on our input.</a:t>
            </a:r>
          </a:p>
          <a:p>
            <a:r>
              <a:rPr lang="en-US" dirty="0"/>
              <a:t>Also, notice our use of the bail method, which stops running validations if any of the previous ones have failed.</a:t>
            </a:r>
          </a:p>
          <a:p>
            <a:r>
              <a:rPr lang="en-US" dirty="0"/>
              <a:t>We need this because if a user submits the form without entering a value into the email field, the </a:t>
            </a:r>
            <a:r>
              <a:rPr lang="en-US" dirty="0" err="1"/>
              <a:t>normalizeEmail</a:t>
            </a:r>
            <a:r>
              <a:rPr lang="en-US" dirty="0"/>
              <a:t> will attempt to normalize an empty string and convert it to an @</a:t>
            </a:r>
          </a:p>
          <a:p>
            <a:r>
              <a:rPr lang="en-US" dirty="0"/>
              <a:t>This will then be inserted into our email field when we re-render the form.</a:t>
            </a:r>
          </a:p>
        </p:txBody>
      </p:sp>
    </p:spTree>
    <p:extLst>
      <p:ext uri="{BB962C8B-B14F-4D97-AF65-F5344CB8AC3E}">
        <p14:creationId xmlns:p14="http://schemas.microsoft.com/office/powerpoint/2010/main" val="976893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4D8D3-1F60-4BC2-A986-A23DA2DC6A28}"/>
              </a:ext>
            </a:extLst>
          </p:cNvPr>
          <p:cNvSpPr>
            <a:spLocks noGrp="1"/>
          </p:cNvSpPr>
          <p:nvPr>
            <p:ph type="title"/>
          </p:nvPr>
        </p:nvSpPr>
        <p:spPr/>
        <p:txBody>
          <a:bodyPr/>
          <a:lstStyle/>
          <a:p>
            <a:r>
              <a:rPr lang="en-US" dirty="0"/>
              <a:t>Different Module Format</a:t>
            </a:r>
          </a:p>
        </p:txBody>
      </p:sp>
      <p:sp>
        <p:nvSpPr>
          <p:cNvPr id="3" name="Content Placeholder 2">
            <a:extLst>
              <a:ext uri="{FF2B5EF4-FFF2-40B4-BE49-F238E27FC236}">
                <a16:creationId xmlns:a16="http://schemas.microsoft.com/office/drawing/2014/main" id="{925CF4EF-95A6-45D0-9A4A-F92FE4ECB44D}"/>
              </a:ext>
            </a:extLst>
          </p:cNvPr>
          <p:cNvSpPr>
            <a:spLocks noGrp="1"/>
          </p:cNvSpPr>
          <p:nvPr>
            <p:ph sz="quarter" idx="34"/>
          </p:nvPr>
        </p:nvSpPr>
        <p:spPr/>
        <p:txBody>
          <a:bodyPr>
            <a:normAutofit/>
          </a:bodyPr>
          <a:lstStyle/>
          <a:p>
            <a:r>
              <a:rPr lang="en-US" dirty="0"/>
              <a:t>As JavaScript originally had no concept of modules, a variety of competing formats have emerged over time</a:t>
            </a:r>
          </a:p>
          <a:p>
            <a:pPr lvl="1"/>
            <a:r>
              <a:rPr lang="en-US" dirty="0"/>
              <a:t>The </a:t>
            </a:r>
            <a:r>
              <a:rPr lang="en-US" i="1" dirty="0"/>
              <a:t>Asynchronous Module Definition (AMD) </a:t>
            </a:r>
            <a:r>
              <a:rPr lang="en-US" dirty="0"/>
              <a:t>format is used in browsers.</a:t>
            </a:r>
          </a:p>
          <a:p>
            <a:pPr lvl="1"/>
            <a:r>
              <a:rPr lang="en-US" dirty="0"/>
              <a:t>The </a:t>
            </a:r>
            <a:r>
              <a:rPr lang="en-US" i="1" dirty="0" err="1"/>
              <a:t>CommonJS</a:t>
            </a:r>
            <a:r>
              <a:rPr lang="en-US" i="1" dirty="0"/>
              <a:t> (CJS) </a:t>
            </a:r>
            <a:r>
              <a:rPr lang="en-US" dirty="0"/>
              <a:t>format is used in Node.js</a:t>
            </a:r>
          </a:p>
          <a:p>
            <a:pPr lvl="1"/>
            <a:r>
              <a:rPr lang="en-US" dirty="0"/>
              <a:t>The </a:t>
            </a:r>
            <a:r>
              <a:rPr lang="en-US" i="1" dirty="0"/>
              <a:t>ES Module (ESM) </a:t>
            </a:r>
            <a:r>
              <a:rPr lang="en-US" dirty="0"/>
              <a:t>format. Such as ES6 (ES2015), </a:t>
            </a:r>
            <a:r>
              <a:rPr lang="en-US" dirty="0" err="1"/>
              <a:t>Javascript</a:t>
            </a:r>
            <a:r>
              <a:rPr lang="en-US" dirty="0"/>
              <a:t> supports a native module format.</a:t>
            </a:r>
          </a:p>
          <a:p>
            <a:pPr lvl="1"/>
            <a:r>
              <a:rPr lang="en-US" dirty="0"/>
              <a:t>The </a:t>
            </a:r>
            <a:r>
              <a:rPr lang="en-US" i="1" dirty="0" err="1"/>
              <a:t>System.register</a:t>
            </a:r>
            <a:r>
              <a:rPr lang="en-US" dirty="0"/>
              <a:t> format was designed to support ES6 modules within ES5.</a:t>
            </a:r>
          </a:p>
          <a:p>
            <a:pPr lvl="1"/>
            <a:r>
              <a:rPr lang="en-US" dirty="0"/>
              <a:t>The </a:t>
            </a:r>
            <a:r>
              <a:rPr lang="en-US" i="1" dirty="0"/>
              <a:t>Universal Module Definition (UMD)</a:t>
            </a:r>
            <a:r>
              <a:rPr lang="en-US" dirty="0"/>
              <a:t> format can be used both in the browser and in Node.js.</a:t>
            </a:r>
          </a:p>
        </p:txBody>
      </p:sp>
    </p:spTree>
    <p:extLst>
      <p:ext uri="{BB962C8B-B14F-4D97-AF65-F5344CB8AC3E}">
        <p14:creationId xmlns:p14="http://schemas.microsoft.com/office/powerpoint/2010/main" val="2402200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81416-DEFF-4C60-981D-CD51CAD5137E}"/>
              </a:ext>
            </a:extLst>
          </p:cNvPr>
          <p:cNvSpPr>
            <a:spLocks noGrp="1"/>
          </p:cNvSpPr>
          <p:nvPr>
            <p:ph type="title"/>
          </p:nvPr>
        </p:nvSpPr>
        <p:spPr/>
        <p:txBody>
          <a:bodyPr/>
          <a:lstStyle/>
          <a:p>
            <a:r>
              <a:rPr lang="en-US" dirty="0"/>
              <a:t>The Valid Form</a:t>
            </a:r>
          </a:p>
        </p:txBody>
      </p:sp>
      <p:sp>
        <p:nvSpPr>
          <p:cNvPr id="3" name="Content Placeholder 2">
            <a:extLst>
              <a:ext uri="{FF2B5EF4-FFF2-40B4-BE49-F238E27FC236}">
                <a16:creationId xmlns:a16="http://schemas.microsoft.com/office/drawing/2014/main" id="{ABC19A83-8D02-4F91-B656-E1BC68F40DB6}"/>
              </a:ext>
            </a:extLst>
          </p:cNvPr>
          <p:cNvSpPr>
            <a:spLocks noGrp="1"/>
          </p:cNvSpPr>
          <p:nvPr>
            <p:ph sz="quarter" idx="34"/>
          </p:nvPr>
        </p:nvSpPr>
        <p:spPr/>
        <p:txBody>
          <a:bodyPr>
            <a:normAutofit lnSpcReduction="10000"/>
          </a:bodyPr>
          <a:lstStyle/>
          <a:p>
            <a:r>
              <a:rPr lang="en-US" dirty="0"/>
              <a:t>If there are errors, we need to re-render the view</a:t>
            </a:r>
          </a:p>
          <a:p>
            <a:r>
              <a:rPr lang="en-US" dirty="0"/>
              <a:t>If not, we need to do something useful with the data and then show that the submission was successful</a:t>
            </a:r>
          </a:p>
          <a:p>
            <a:r>
              <a:rPr lang="en-US" dirty="0"/>
              <a:t>Typically, the person is redirected to a success page and shown a message.</a:t>
            </a:r>
          </a:p>
          <a:p>
            <a:r>
              <a:rPr lang="en-US" dirty="0"/>
              <a:t>HTTP is stateless, so you can’t redirect to another page and pass messages along without the help of a session cookie to persist that message between HTTP requests.</a:t>
            </a:r>
          </a:p>
          <a:p>
            <a:r>
              <a:rPr lang="en-US" dirty="0"/>
              <a:t>A “flash message” is the name given to this kind of one-time-only message we want to persist across a redirect and then disappear</a:t>
            </a:r>
          </a:p>
        </p:txBody>
      </p:sp>
    </p:spTree>
    <p:extLst>
      <p:ext uri="{BB962C8B-B14F-4D97-AF65-F5344CB8AC3E}">
        <p14:creationId xmlns:p14="http://schemas.microsoft.com/office/powerpoint/2010/main" val="41527924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81416-DEFF-4C60-981D-CD51CAD5137E}"/>
              </a:ext>
            </a:extLst>
          </p:cNvPr>
          <p:cNvSpPr>
            <a:spLocks noGrp="1"/>
          </p:cNvSpPr>
          <p:nvPr>
            <p:ph type="title"/>
          </p:nvPr>
        </p:nvSpPr>
        <p:spPr/>
        <p:txBody>
          <a:bodyPr/>
          <a:lstStyle/>
          <a:p>
            <a:r>
              <a:rPr lang="en-US" dirty="0"/>
              <a:t>The Valid Form (2)</a:t>
            </a:r>
          </a:p>
        </p:txBody>
      </p:sp>
      <p:sp>
        <p:nvSpPr>
          <p:cNvPr id="3" name="Content Placeholder 2">
            <a:extLst>
              <a:ext uri="{FF2B5EF4-FFF2-40B4-BE49-F238E27FC236}">
                <a16:creationId xmlns:a16="http://schemas.microsoft.com/office/drawing/2014/main" id="{ABC19A83-8D02-4F91-B656-E1BC68F40DB6}"/>
              </a:ext>
            </a:extLst>
          </p:cNvPr>
          <p:cNvSpPr>
            <a:spLocks noGrp="1"/>
          </p:cNvSpPr>
          <p:nvPr>
            <p:ph sz="quarter" idx="34"/>
          </p:nvPr>
        </p:nvSpPr>
        <p:spPr/>
        <p:txBody>
          <a:bodyPr>
            <a:normAutofit lnSpcReduction="10000"/>
          </a:bodyPr>
          <a:lstStyle/>
          <a:p>
            <a:r>
              <a:rPr lang="en-US" dirty="0"/>
              <a:t>We will use three </a:t>
            </a:r>
            <a:r>
              <a:rPr lang="en-US" dirty="0" err="1"/>
              <a:t>middlewares</a:t>
            </a:r>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 </a:t>
            </a:r>
            <a:r>
              <a:rPr lang="en-US" b="1" dirty="0"/>
              <a:t>express-flash</a:t>
            </a:r>
            <a:r>
              <a:rPr lang="en-US" dirty="0"/>
              <a:t> middleware adds </a:t>
            </a:r>
            <a:r>
              <a:rPr lang="en-US" b="1" dirty="0" err="1"/>
              <a:t>req.flash</a:t>
            </a:r>
            <a:r>
              <a:rPr lang="en-US" b="1" dirty="0"/>
              <a:t>(type, message)</a:t>
            </a:r>
            <a:r>
              <a:rPr lang="en-US" dirty="0"/>
              <a:t>, which we can use in our route handlers</a:t>
            </a:r>
          </a:p>
        </p:txBody>
      </p:sp>
      <p:sp>
        <p:nvSpPr>
          <p:cNvPr id="4" name="Rectangle 1">
            <a:extLst>
              <a:ext uri="{FF2B5EF4-FFF2-40B4-BE49-F238E27FC236}">
                <a16:creationId xmlns:a16="http://schemas.microsoft.com/office/drawing/2014/main" id="{A807746D-66DA-4EB6-8818-12E05FACE278}"/>
              </a:ext>
            </a:extLst>
          </p:cNvPr>
          <p:cNvSpPr>
            <a:spLocks noChangeArrowheads="1"/>
          </p:cNvSpPr>
          <p:nvPr/>
        </p:nvSpPr>
        <p:spPr bwMode="auto">
          <a:xfrm>
            <a:off x="1194954" y="1719656"/>
            <a:ext cx="6930736" cy="3231654"/>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a:ln>
                  <a:noFill/>
                </a:ln>
                <a:solidFill>
                  <a:srgbClr val="6272A4"/>
                </a:solidFill>
                <a:effectLst/>
                <a:latin typeface="JetBrains Mono"/>
              </a:rPr>
              <a:t>// index.js</a:t>
            </a:r>
            <a:br>
              <a:rPr kumimoji="0" lang="en-US" altLang="en-US" sz="1200" b="0" i="1" u="none" strike="noStrike" cap="none" normalizeH="0" baseline="0">
                <a:ln>
                  <a:noFill/>
                </a:ln>
                <a:solidFill>
                  <a:srgbClr val="6272A4"/>
                </a:solidFill>
                <a:effectLst/>
                <a:latin typeface="JetBrains Mono"/>
              </a:rPr>
            </a:br>
            <a:r>
              <a:rPr kumimoji="0" lang="en-US" altLang="en-US" sz="1200" b="0" i="0" u="none" strike="noStrike" cap="none" normalizeH="0" baseline="0">
                <a:ln>
                  <a:noFill/>
                </a:ln>
                <a:solidFill>
                  <a:srgbClr val="FF79C6"/>
                </a:solidFill>
                <a:effectLst/>
                <a:latin typeface="JetBrains Mono"/>
              </a:rPr>
              <a:t>const </a:t>
            </a:r>
            <a:r>
              <a:rPr kumimoji="0" lang="en-US" altLang="en-US" sz="1200" b="0" i="1" u="none" strike="noStrike" cap="none" normalizeH="0" baseline="0">
                <a:ln>
                  <a:noFill/>
                </a:ln>
                <a:solidFill>
                  <a:srgbClr val="8BE9FD"/>
                </a:solidFill>
                <a:effectLst/>
                <a:latin typeface="JetBrains Mono"/>
              </a:rPr>
              <a:t>cookieParser </a:t>
            </a:r>
            <a:r>
              <a:rPr kumimoji="0" lang="en-US" altLang="en-US" sz="1200" b="0" i="0" u="none" strike="noStrike" cap="none" normalizeH="0" baseline="0">
                <a:ln>
                  <a:noFill/>
                </a:ln>
                <a:solidFill>
                  <a:srgbClr val="FF79C6"/>
                </a:solidFill>
                <a:effectLst/>
                <a:latin typeface="JetBrains Mono"/>
              </a:rPr>
              <a:t>= require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'cookie-parser'</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F79C6"/>
                </a:solidFill>
                <a:effectLst/>
                <a:latin typeface="JetBrains Mono"/>
              </a:rPr>
              <a:t>const </a:t>
            </a:r>
            <a:r>
              <a:rPr kumimoji="0" lang="en-US" altLang="en-US" sz="1200" b="0" i="1" u="none" strike="noStrike" cap="none" normalizeH="0" baseline="0">
                <a:ln>
                  <a:noFill/>
                </a:ln>
                <a:solidFill>
                  <a:srgbClr val="8BE9FD"/>
                </a:solidFill>
                <a:effectLst/>
                <a:latin typeface="JetBrains Mono"/>
              </a:rPr>
              <a:t>session </a:t>
            </a:r>
            <a:r>
              <a:rPr kumimoji="0" lang="en-US" altLang="en-US" sz="1200" b="0" i="0" u="none" strike="noStrike" cap="none" normalizeH="0" baseline="0">
                <a:ln>
                  <a:noFill/>
                </a:ln>
                <a:solidFill>
                  <a:srgbClr val="FF79C6"/>
                </a:solidFill>
                <a:effectLst/>
                <a:latin typeface="JetBrains Mono"/>
              </a:rPr>
              <a:t>= require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'express-session'</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F79C6"/>
                </a:solidFill>
                <a:effectLst/>
                <a:latin typeface="JetBrains Mono"/>
              </a:rPr>
              <a:t>const </a:t>
            </a:r>
            <a:r>
              <a:rPr kumimoji="0" lang="en-US" altLang="en-US" sz="1200" b="0" i="1" u="none" strike="noStrike" cap="none" normalizeH="0" baseline="0">
                <a:ln>
                  <a:noFill/>
                </a:ln>
                <a:solidFill>
                  <a:srgbClr val="8BE9FD"/>
                </a:solidFill>
                <a:effectLst/>
                <a:latin typeface="JetBrains Mono"/>
              </a:rPr>
              <a:t>flash </a:t>
            </a:r>
            <a:r>
              <a:rPr kumimoji="0" lang="en-US" altLang="en-US" sz="1200" b="0" i="0" u="none" strike="noStrike" cap="none" normalizeH="0" baseline="0">
                <a:ln>
                  <a:noFill/>
                </a:ln>
                <a:solidFill>
                  <a:srgbClr val="FF79C6"/>
                </a:solidFill>
                <a:effectLst/>
                <a:latin typeface="JetBrains Mono"/>
              </a:rPr>
              <a:t>= require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'express-flash'</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F79C6"/>
                </a:solidFill>
                <a:effectLst/>
                <a:latin typeface="JetBrains Mono"/>
              </a:rPr>
              <a:t>const </a:t>
            </a:r>
            <a:r>
              <a:rPr kumimoji="0" lang="en-US" altLang="en-US" sz="1200" b="0" i="0" u="none" strike="noStrike" cap="none" normalizeH="0" baseline="0">
                <a:ln>
                  <a:noFill/>
                </a:ln>
                <a:solidFill>
                  <a:srgbClr val="F8F8F2"/>
                </a:solidFill>
                <a:effectLst/>
                <a:latin typeface="JetBrains Mono"/>
              </a:rPr>
              <a:t>middlewares </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6272A4"/>
                </a:solidFill>
                <a:effectLst/>
                <a:latin typeface="JetBrains Mono"/>
              </a:rPr>
              <a:t>// ...</a:t>
            </a:r>
            <a:br>
              <a:rPr kumimoji="0" lang="en-US" altLang="en-US" sz="1200" b="0" i="1" u="none" strike="noStrike" cap="none" normalizeH="0" baseline="0">
                <a:ln>
                  <a:noFill/>
                </a:ln>
                <a:solidFill>
                  <a:srgbClr val="6272A4"/>
                </a:solidFill>
                <a:effectLst/>
                <a:latin typeface="JetBrains Mono"/>
              </a:rPr>
            </a:br>
            <a:r>
              <a:rPr kumimoji="0" lang="en-US" altLang="en-US" sz="1200" b="0" i="1" u="none" strike="noStrike" cap="none" normalizeH="0" baseline="0">
                <a:ln>
                  <a:noFill/>
                </a:ln>
                <a:solidFill>
                  <a:srgbClr val="6272A4"/>
                </a:solidFill>
                <a:effectLst/>
                <a:latin typeface="JetBrains Mono"/>
              </a:rPr>
              <a:t>    </a:t>
            </a:r>
            <a:r>
              <a:rPr kumimoji="0" lang="en-US" altLang="en-US" sz="1200" b="0" i="1" u="none" strike="noStrike" cap="none" normalizeH="0" baseline="0">
                <a:ln>
                  <a:noFill/>
                </a:ln>
                <a:solidFill>
                  <a:srgbClr val="8BE9FD"/>
                </a:solidFill>
                <a:effectLst/>
                <a:latin typeface="JetBrains Mono"/>
              </a:rPr>
              <a:t>cookieParser</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8BE9FD"/>
                </a:solidFill>
                <a:effectLst/>
                <a:latin typeface="JetBrains Mono"/>
              </a:rPr>
              <a:t>session</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secret</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1FA8C"/>
                </a:solidFill>
                <a:effectLst/>
                <a:latin typeface="JetBrains Mono"/>
              </a:rPr>
              <a:t>'super-secret-key'</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key</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1FA8C"/>
                </a:solidFill>
                <a:effectLst/>
                <a:latin typeface="JetBrains Mono"/>
              </a:rPr>
              <a:t>'super-secret-cookie'</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resave</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BD93F9"/>
                </a:solidFill>
                <a:effectLst/>
                <a:latin typeface="JetBrains Mono"/>
              </a:rPr>
              <a:t>false</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saveUninitialized</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BD93F9"/>
                </a:solidFill>
                <a:effectLst/>
                <a:latin typeface="JetBrains Mono"/>
              </a:rPr>
              <a:t>false</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cookie</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8F8F2"/>
                </a:solidFill>
                <a:effectLst/>
                <a:latin typeface="JetBrains Mono"/>
              </a:rPr>
              <a:t>{ maxAge</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BD93F9"/>
                </a:solidFill>
                <a:effectLst/>
                <a:latin typeface="JetBrains Mono"/>
              </a:rPr>
              <a:t>60000 </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8BE9FD"/>
                </a:solidFill>
                <a:effectLst/>
                <a:latin typeface="JetBrains Mono"/>
              </a:rPr>
              <a:t>flash</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066982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81416-DEFF-4C60-981D-CD51CAD5137E}"/>
              </a:ext>
            </a:extLst>
          </p:cNvPr>
          <p:cNvSpPr>
            <a:spLocks noGrp="1"/>
          </p:cNvSpPr>
          <p:nvPr>
            <p:ph type="title"/>
          </p:nvPr>
        </p:nvSpPr>
        <p:spPr/>
        <p:txBody>
          <a:bodyPr/>
          <a:lstStyle/>
          <a:p>
            <a:r>
              <a:rPr lang="en-US" dirty="0"/>
              <a:t>The Valid Form (3)</a:t>
            </a:r>
          </a:p>
        </p:txBody>
      </p:sp>
      <p:sp>
        <p:nvSpPr>
          <p:cNvPr id="3" name="Content Placeholder 2">
            <a:extLst>
              <a:ext uri="{FF2B5EF4-FFF2-40B4-BE49-F238E27FC236}">
                <a16:creationId xmlns:a16="http://schemas.microsoft.com/office/drawing/2014/main" id="{ABC19A83-8D02-4F91-B656-E1BC68F40DB6}"/>
              </a:ext>
            </a:extLst>
          </p:cNvPr>
          <p:cNvSpPr>
            <a:spLocks noGrp="1"/>
          </p:cNvSpPr>
          <p:nvPr>
            <p:ph sz="quarter" idx="34"/>
          </p:nvPr>
        </p:nvSpPr>
        <p:spPr/>
        <p:txBody>
          <a:bodyPr>
            <a:normAutofit/>
          </a:bodyPr>
          <a:lstStyle/>
          <a:p>
            <a:r>
              <a:rPr lang="en-US" dirty="0"/>
              <a:t>Update </a:t>
            </a:r>
            <a:r>
              <a:rPr lang="en-US" b="1" dirty="0"/>
              <a:t>routes.js</a:t>
            </a:r>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sp>
        <p:nvSpPr>
          <p:cNvPr id="5" name="Rectangle 1">
            <a:extLst>
              <a:ext uri="{FF2B5EF4-FFF2-40B4-BE49-F238E27FC236}">
                <a16:creationId xmlns:a16="http://schemas.microsoft.com/office/drawing/2014/main" id="{37D32987-40D4-42C3-968F-E43ED114129D}"/>
              </a:ext>
            </a:extLst>
          </p:cNvPr>
          <p:cNvSpPr>
            <a:spLocks noChangeArrowheads="1"/>
          </p:cNvSpPr>
          <p:nvPr/>
        </p:nvSpPr>
        <p:spPr bwMode="auto">
          <a:xfrm>
            <a:off x="1194955" y="1821401"/>
            <a:ext cx="5507182" cy="4108817"/>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rgbClr val="6272A4"/>
                </a:solidFill>
                <a:effectLst/>
                <a:latin typeface="JetBrains Mono"/>
              </a:rPr>
              <a:t>// routes.js</a:t>
            </a:r>
            <a:br>
              <a:rPr kumimoji="0" lang="en-US" altLang="en-US" sz="900" b="0" i="1" u="none" strike="noStrike" cap="none" normalizeH="0" baseline="0" dirty="0">
                <a:ln>
                  <a:noFill/>
                </a:ln>
                <a:solidFill>
                  <a:srgbClr val="6272A4"/>
                </a:solidFill>
                <a:effectLst/>
                <a:latin typeface="JetBrains Mono"/>
              </a:rPr>
            </a:br>
            <a:r>
              <a:rPr kumimoji="0" lang="en-US" altLang="en-US" sz="900" b="0" i="0" u="none" strike="noStrike" cap="none" normalizeH="0" baseline="0" dirty="0" err="1">
                <a:ln>
                  <a:noFill/>
                </a:ln>
                <a:solidFill>
                  <a:srgbClr val="F8F8F2"/>
                </a:solidFill>
                <a:effectLst/>
                <a:latin typeface="JetBrains Mono"/>
              </a:rPr>
              <a:t>router.post</a:t>
            </a:r>
            <a:r>
              <a:rPr kumimoji="0" lang="en-US" altLang="en-US" sz="900" b="0" i="0" u="none" strike="noStrike" cap="none" normalizeH="0" baseline="0" dirty="0">
                <a:ln>
                  <a:noFill/>
                </a:ln>
                <a:solidFill>
                  <a:srgbClr val="F8F8F2"/>
                </a:solidFill>
                <a:effectLst/>
                <a:latin typeface="JetBrains Mono"/>
              </a:rPr>
              <a:t>(</a:t>
            </a:r>
            <a:r>
              <a:rPr kumimoji="0" lang="en-US" altLang="en-US" sz="900" b="0" i="0" u="none" strike="noStrike" cap="none" normalizeH="0" baseline="0" dirty="0">
                <a:ln>
                  <a:noFill/>
                </a:ln>
                <a:solidFill>
                  <a:srgbClr val="F1FA8C"/>
                </a:solidFill>
                <a:effectLst/>
                <a:latin typeface="JetBrains Mono"/>
              </a:rPr>
              <a:t>'/contact'</a:t>
            </a:r>
            <a:r>
              <a:rPr kumimoji="0" lang="en-US" altLang="en-US" sz="900" b="0" i="0" u="none" strike="noStrike" cap="none" normalizeH="0" baseline="0" dirty="0">
                <a:ln>
                  <a:noFill/>
                </a:ln>
                <a:solidFill>
                  <a:srgbClr val="F8F8F2"/>
                </a:solidFill>
                <a:effectLst/>
                <a:latin typeface="JetBrains Mono"/>
              </a:rPr>
              <a:t>, [</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check(</a:t>
            </a:r>
            <a:r>
              <a:rPr kumimoji="0" lang="en-US" altLang="en-US" sz="900" b="0" i="0" u="none" strike="noStrike" cap="none" normalizeH="0" baseline="0" dirty="0">
                <a:ln>
                  <a:noFill/>
                </a:ln>
                <a:solidFill>
                  <a:srgbClr val="F1FA8C"/>
                </a:solidFill>
                <a:effectLst/>
                <a:latin typeface="JetBrains Mono"/>
              </a:rPr>
              <a:t>'message'</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50FA7B"/>
                </a:solidFill>
                <a:effectLst/>
                <a:latin typeface="JetBrains Mono"/>
              </a:rPr>
              <a:t>trim</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err="1">
                <a:ln>
                  <a:noFill/>
                </a:ln>
                <a:solidFill>
                  <a:srgbClr val="50FA7B"/>
                </a:solidFill>
                <a:effectLst/>
                <a:latin typeface="JetBrains Mono"/>
              </a:rPr>
              <a:t>isLength</a:t>
            </a:r>
            <a:r>
              <a:rPr kumimoji="0" lang="en-US" altLang="en-US" sz="900" b="0" i="0" u="none" strike="noStrike" cap="none" normalizeH="0" baseline="0" dirty="0">
                <a:ln>
                  <a:noFill/>
                </a:ln>
                <a:solidFill>
                  <a:srgbClr val="F8F8F2"/>
                </a:solidFill>
                <a:effectLst/>
                <a:latin typeface="JetBrains Mono"/>
              </a:rPr>
              <a:t>({ min</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a:ln>
                  <a:noFill/>
                </a:ln>
                <a:solidFill>
                  <a:srgbClr val="BD93F9"/>
                </a:solidFill>
                <a:effectLst/>
                <a:latin typeface="JetBrains Mono"/>
              </a:rPr>
              <a:t>1 </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err="1">
                <a:ln>
                  <a:noFill/>
                </a:ln>
                <a:solidFill>
                  <a:srgbClr val="50FA7B"/>
                </a:solidFill>
                <a:effectLst/>
                <a:latin typeface="JetBrains Mono"/>
              </a:rPr>
              <a:t>withMessage</a:t>
            </a:r>
            <a:r>
              <a:rPr kumimoji="0" lang="en-US" altLang="en-US" sz="900" b="0" i="0" u="none" strike="noStrike" cap="none" normalizeH="0" baseline="0" dirty="0">
                <a:ln>
                  <a:noFill/>
                </a:ln>
                <a:solidFill>
                  <a:srgbClr val="F8F8F2"/>
                </a:solidFill>
                <a:effectLst/>
                <a:latin typeface="JetBrains Mono"/>
              </a:rPr>
              <a:t>(</a:t>
            </a:r>
            <a:r>
              <a:rPr kumimoji="0" lang="en-US" altLang="en-US" sz="900" b="0" i="0" u="none" strike="noStrike" cap="none" normalizeH="0" baseline="0" dirty="0">
                <a:ln>
                  <a:noFill/>
                </a:ln>
                <a:solidFill>
                  <a:srgbClr val="F1FA8C"/>
                </a:solidFill>
                <a:effectLst/>
                <a:latin typeface="JetBrains Mono"/>
              </a:rPr>
              <a:t>'Message is required'</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check(</a:t>
            </a:r>
            <a:r>
              <a:rPr kumimoji="0" lang="en-US" altLang="en-US" sz="900" b="0" i="0" u="none" strike="noStrike" cap="none" normalizeH="0" baseline="0" dirty="0">
                <a:ln>
                  <a:noFill/>
                </a:ln>
                <a:solidFill>
                  <a:srgbClr val="F1FA8C"/>
                </a:solidFill>
                <a:effectLst/>
                <a:latin typeface="JetBrains Mono"/>
              </a:rPr>
              <a:t>'email'</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50FA7B"/>
                </a:solidFill>
                <a:effectLst/>
                <a:latin typeface="JetBrains Mono"/>
              </a:rPr>
              <a:t>trim</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err="1">
                <a:ln>
                  <a:noFill/>
                </a:ln>
                <a:solidFill>
                  <a:srgbClr val="50FA7B"/>
                </a:solidFill>
                <a:effectLst/>
                <a:latin typeface="JetBrains Mono"/>
              </a:rPr>
              <a:t>isEmail</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err="1">
                <a:ln>
                  <a:noFill/>
                </a:ln>
                <a:solidFill>
                  <a:srgbClr val="50FA7B"/>
                </a:solidFill>
                <a:effectLst/>
                <a:latin typeface="JetBrains Mono"/>
              </a:rPr>
              <a:t>withMessage</a:t>
            </a:r>
            <a:r>
              <a:rPr kumimoji="0" lang="en-US" altLang="en-US" sz="900" b="0" i="0" u="none" strike="noStrike" cap="none" normalizeH="0" baseline="0" dirty="0">
                <a:ln>
                  <a:noFill/>
                </a:ln>
                <a:solidFill>
                  <a:srgbClr val="F8F8F2"/>
                </a:solidFill>
                <a:effectLst/>
                <a:latin typeface="JetBrains Mono"/>
              </a:rPr>
              <a:t>(</a:t>
            </a:r>
            <a:r>
              <a:rPr kumimoji="0" lang="en-US" altLang="en-US" sz="900" b="0" i="0" u="none" strike="noStrike" cap="none" normalizeH="0" baseline="0" dirty="0">
                <a:ln>
                  <a:noFill/>
                </a:ln>
                <a:solidFill>
                  <a:srgbClr val="F1FA8C"/>
                </a:solidFill>
                <a:effectLst/>
                <a:latin typeface="JetBrains Mono"/>
              </a:rPr>
              <a:t>'That email doesn‘t look right'</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50FA7B"/>
                </a:solidFill>
                <a:effectLst/>
                <a:latin typeface="JetBrains Mono"/>
              </a:rPr>
              <a:t>bail</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err="1">
                <a:ln>
                  <a:noFill/>
                </a:ln>
                <a:solidFill>
                  <a:srgbClr val="50FA7B"/>
                </a:solidFill>
                <a:effectLst/>
                <a:latin typeface="JetBrains Mono"/>
              </a:rPr>
              <a:t>normalizeEmail</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1" u="none" strike="noStrike" cap="none" normalizeH="0" baseline="0" dirty="0">
                <a:ln>
                  <a:noFill/>
                </a:ln>
                <a:solidFill>
                  <a:srgbClr val="FFB86C"/>
                </a:solidFill>
                <a:effectLst/>
                <a:latin typeface="JetBrains Mono"/>
              </a:rPr>
              <a:t>req</a:t>
            </a:r>
            <a:r>
              <a:rPr kumimoji="0" lang="en-US" altLang="en-US" sz="900" b="0" i="0" u="none" strike="noStrike" cap="none" normalizeH="0" baseline="0" dirty="0">
                <a:ln>
                  <a:noFill/>
                </a:ln>
                <a:solidFill>
                  <a:srgbClr val="F8F8F2"/>
                </a:solidFill>
                <a:effectLst/>
                <a:latin typeface="JetBrains Mono"/>
              </a:rPr>
              <a:t>, </a:t>
            </a:r>
            <a:r>
              <a:rPr kumimoji="0" lang="en-US" altLang="en-US" sz="900" b="0" i="1" u="none" strike="noStrike" cap="none" normalizeH="0" baseline="0" dirty="0">
                <a:ln>
                  <a:noFill/>
                </a:ln>
                <a:solidFill>
                  <a:srgbClr val="FFB86C"/>
                </a:solidFill>
                <a:effectLst/>
                <a:latin typeface="JetBrains Mono"/>
              </a:rPr>
              <a:t>res</a:t>
            </a: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=&gt; </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const </a:t>
            </a:r>
            <a:r>
              <a:rPr kumimoji="0" lang="en-US" altLang="en-US" sz="900" b="0" i="0" u="none" strike="noStrike" cap="none" normalizeH="0" baseline="0" dirty="0">
                <a:ln>
                  <a:noFill/>
                </a:ln>
                <a:solidFill>
                  <a:srgbClr val="F8F8F2"/>
                </a:solidFill>
                <a:effectLst/>
                <a:latin typeface="JetBrains Mono"/>
              </a:rPr>
              <a:t>errors </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err="1">
                <a:ln>
                  <a:noFill/>
                </a:ln>
                <a:solidFill>
                  <a:srgbClr val="F8F8F2"/>
                </a:solidFill>
                <a:effectLst/>
                <a:latin typeface="JetBrains Mono"/>
              </a:rPr>
              <a:t>validationResult</a:t>
            </a:r>
            <a:r>
              <a:rPr kumimoji="0" lang="en-US" altLang="en-US" sz="900" b="0" i="0" u="none" strike="noStrike" cap="none" normalizeH="0" baseline="0" dirty="0">
                <a:ln>
                  <a:noFill/>
                </a:ln>
                <a:solidFill>
                  <a:srgbClr val="F8F8F2"/>
                </a:solidFill>
                <a:effectLst/>
                <a:latin typeface="JetBrains Mono"/>
              </a:rPr>
              <a:t>(</a:t>
            </a:r>
            <a:r>
              <a:rPr kumimoji="0" lang="en-US" altLang="en-US" sz="900" b="0" i="1" u="none" strike="noStrike" cap="none" normalizeH="0" baseline="0" dirty="0">
                <a:ln>
                  <a:noFill/>
                </a:ln>
                <a:solidFill>
                  <a:srgbClr val="FFB86C"/>
                </a:solidFill>
                <a:effectLst/>
                <a:latin typeface="JetBrains Mono"/>
              </a:rPr>
              <a:t>req</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if </a:t>
            </a:r>
            <a:r>
              <a:rPr kumimoji="0" lang="en-US" altLang="en-US" sz="900" b="0" i="0" u="none" strike="noStrike" cap="none" normalizeH="0" baseline="0" dirty="0">
                <a:ln>
                  <a:noFill/>
                </a:ln>
                <a:solidFill>
                  <a:srgbClr val="F8F8F2"/>
                </a:solidFill>
                <a:effectLst/>
                <a:latin typeface="JetBrains Mono"/>
              </a:rPr>
              <a:t>(</a:t>
            </a:r>
            <a:r>
              <a:rPr kumimoji="0" lang="en-US" altLang="en-US" sz="900" b="0" i="0" u="none" strike="noStrike" cap="none" normalizeH="0" baseline="0" dirty="0">
                <a:ln>
                  <a:noFill/>
                </a:ln>
                <a:solidFill>
                  <a:srgbClr val="FF79C6"/>
                </a:solidFill>
                <a:effectLst/>
                <a:latin typeface="JetBrains Mono"/>
              </a:rPr>
              <a:t>!</a:t>
            </a:r>
            <a:r>
              <a:rPr kumimoji="0" lang="en-US" altLang="en-US" sz="900" b="0" i="0" u="none" strike="noStrike" cap="none" normalizeH="0" baseline="0" dirty="0" err="1">
                <a:ln>
                  <a:noFill/>
                </a:ln>
                <a:solidFill>
                  <a:srgbClr val="F8F8F2"/>
                </a:solidFill>
                <a:effectLst/>
                <a:latin typeface="JetBrains Mono"/>
              </a:rPr>
              <a:t>errors.</a:t>
            </a:r>
            <a:r>
              <a:rPr kumimoji="0" lang="en-US" altLang="en-US" sz="900" b="0" i="0" u="none" strike="noStrike" cap="none" normalizeH="0" baseline="0" dirty="0" err="1">
                <a:ln>
                  <a:noFill/>
                </a:ln>
                <a:solidFill>
                  <a:srgbClr val="50FA7B"/>
                </a:solidFill>
                <a:effectLst/>
                <a:latin typeface="JetBrains Mono"/>
              </a:rPr>
              <a:t>isEmpty</a:t>
            </a:r>
            <a:r>
              <a:rPr kumimoji="0" lang="en-US" altLang="en-US" sz="900" b="0" i="0" u="none" strike="noStrike" cap="none" normalizeH="0" baseline="0" dirty="0">
                <a:ln>
                  <a:noFill/>
                </a:ln>
                <a:solidFill>
                  <a:srgbClr val="F8F8F2"/>
                </a:solidFill>
                <a:effectLst/>
                <a:latin typeface="JetBrains Mono"/>
              </a:rPr>
              <a:t>()) {</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return </a:t>
            </a:r>
            <a:r>
              <a:rPr kumimoji="0" lang="en-US" altLang="en-US" sz="900" b="0" i="1" u="none" strike="noStrike" cap="none" normalizeH="0" baseline="0" dirty="0" err="1">
                <a:ln>
                  <a:noFill/>
                </a:ln>
                <a:solidFill>
                  <a:srgbClr val="FFB86C"/>
                </a:solidFill>
                <a:effectLst/>
                <a:latin typeface="JetBrains Mono"/>
              </a:rPr>
              <a:t>res</a:t>
            </a:r>
            <a:r>
              <a:rPr kumimoji="0" lang="en-US" altLang="en-US" sz="900" b="0" i="0" u="none" strike="noStrike" cap="none" normalizeH="0" baseline="0" dirty="0" err="1">
                <a:ln>
                  <a:noFill/>
                </a:ln>
                <a:solidFill>
                  <a:srgbClr val="F8F8F2"/>
                </a:solidFill>
                <a:effectLst/>
                <a:latin typeface="JetBrains Mono"/>
              </a:rPr>
              <a:t>.</a:t>
            </a:r>
            <a:r>
              <a:rPr kumimoji="0" lang="en-US" altLang="en-US" sz="900" b="0" i="0" u="none" strike="noStrike" cap="none" normalizeH="0" baseline="0" dirty="0" err="1">
                <a:ln>
                  <a:noFill/>
                </a:ln>
                <a:solidFill>
                  <a:srgbClr val="50FA7B"/>
                </a:solidFill>
                <a:effectLst/>
                <a:latin typeface="JetBrains Mono"/>
              </a:rPr>
              <a:t>render</a:t>
            </a:r>
            <a:r>
              <a:rPr kumimoji="0" lang="en-US" altLang="en-US" sz="900" b="0" i="0" u="none" strike="noStrike" cap="none" normalizeH="0" baseline="0" dirty="0">
                <a:ln>
                  <a:noFill/>
                </a:ln>
                <a:solidFill>
                  <a:srgbClr val="F8F8F2"/>
                </a:solidFill>
                <a:effectLst/>
                <a:latin typeface="JetBrains Mono"/>
              </a:rPr>
              <a:t>(</a:t>
            </a:r>
            <a:r>
              <a:rPr kumimoji="0" lang="en-US" altLang="en-US" sz="900" b="0" i="0" u="none" strike="noStrike" cap="none" normalizeH="0" baseline="0" dirty="0">
                <a:ln>
                  <a:noFill/>
                </a:ln>
                <a:solidFill>
                  <a:srgbClr val="F1FA8C"/>
                </a:solidFill>
                <a:effectLst/>
                <a:latin typeface="JetBrains Mono"/>
              </a:rPr>
              <a:t>'contact'</a:t>
            </a:r>
            <a:r>
              <a:rPr kumimoji="0" lang="en-US" altLang="en-US" sz="900" b="0" i="0" u="none" strike="noStrike" cap="none" normalizeH="0" baseline="0" dirty="0">
                <a:ln>
                  <a:noFill/>
                </a:ln>
                <a:solidFill>
                  <a:srgbClr val="F8F8F2"/>
                </a:solidFill>
                <a:effectLst/>
                <a:latin typeface="JetBrains Mono"/>
              </a:rPr>
              <a:t>, {</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data</a:t>
            </a:r>
            <a:r>
              <a:rPr kumimoji="0" lang="en-US" altLang="en-US" sz="900" b="0" i="0" u="none" strike="noStrike" cap="none" normalizeH="0" baseline="0" dirty="0">
                <a:ln>
                  <a:noFill/>
                </a:ln>
                <a:solidFill>
                  <a:srgbClr val="FF79C6"/>
                </a:solidFill>
                <a:effectLst/>
                <a:latin typeface="JetBrains Mono"/>
              </a:rPr>
              <a:t>: </a:t>
            </a:r>
            <a:r>
              <a:rPr kumimoji="0" lang="en-US" altLang="en-US" sz="900" b="0" i="1" u="none" strike="noStrike" cap="none" normalizeH="0" baseline="0" dirty="0" err="1">
                <a:ln>
                  <a:noFill/>
                </a:ln>
                <a:solidFill>
                  <a:srgbClr val="FFB86C"/>
                </a:solidFill>
                <a:effectLst/>
                <a:latin typeface="JetBrains Mono"/>
              </a:rPr>
              <a:t>req</a:t>
            </a:r>
            <a:r>
              <a:rPr kumimoji="0" lang="en-US" altLang="en-US" sz="900" b="0" i="0" u="none" strike="noStrike" cap="none" normalizeH="0" baseline="0" dirty="0" err="1">
                <a:ln>
                  <a:noFill/>
                </a:ln>
                <a:solidFill>
                  <a:srgbClr val="F8F8F2"/>
                </a:solidFill>
                <a:effectLst/>
                <a:latin typeface="JetBrains Mono"/>
              </a:rPr>
              <a:t>.body</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errors</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err="1">
                <a:ln>
                  <a:noFill/>
                </a:ln>
                <a:solidFill>
                  <a:srgbClr val="F8F8F2"/>
                </a:solidFill>
                <a:effectLst/>
                <a:latin typeface="JetBrains Mono"/>
              </a:rPr>
              <a:t>errors.</a:t>
            </a:r>
            <a:r>
              <a:rPr kumimoji="0" lang="en-US" altLang="en-US" sz="900" b="0" i="0" u="none" strike="noStrike" cap="none" normalizeH="0" baseline="0" dirty="0" err="1">
                <a:ln>
                  <a:noFill/>
                </a:ln>
                <a:solidFill>
                  <a:srgbClr val="50FA7B"/>
                </a:solidFill>
                <a:effectLst/>
                <a:latin typeface="JetBrains Mono"/>
              </a:rPr>
              <a:t>mapped</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br>
              <a:rPr kumimoji="0" lang="en-US" altLang="en-US" sz="900" b="0" i="0" u="none" strike="noStrike" cap="none" normalizeH="0" baseline="0" dirty="0">
                <a:ln>
                  <a:noFill/>
                </a:ln>
                <a:solidFill>
                  <a:srgbClr val="F8F8F2"/>
                </a:solidFill>
                <a:effectLst/>
                <a:latin typeface="JetBrains Mono"/>
              </a:rPr>
            </a:b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const </a:t>
            </a:r>
            <a:r>
              <a:rPr kumimoji="0" lang="en-US" altLang="en-US" sz="900" b="0" i="0" u="none" strike="noStrike" cap="none" normalizeH="0" baseline="0" dirty="0">
                <a:ln>
                  <a:noFill/>
                </a:ln>
                <a:solidFill>
                  <a:srgbClr val="F8F8F2"/>
                </a:solidFill>
                <a:effectLst/>
                <a:latin typeface="JetBrains Mono"/>
              </a:rPr>
              <a:t>data </a:t>
            </a:r>
            <a:r>
              <a:rPr kumimoji="0" lang="en-US" altLang="en-US" sz="900" b="0" i="0" u="none" strike="noStrike" cap="none" normalizeH="0" baseline="0" dirty="0">
                <a:ln>
                  <a:noFill/>
                </a:ln>
                <a:solidFill>
                  <a:srgbClr val="FF79C6"/>
                </a:solidFill>
                <a:effectLst/>
                <a:latin typeface="JetBrains Mono"/>
              </a:rPr>
              <a:t>= </a:t>
            </a:r>
            <a:r>
              <a:rPr kumimoji="0" lang="en-US" altLang="en-US" sz="900" b="0" i="1" u="none" strike="noStrike" cap="none" normalizeH="0" baseline="0" dirty="0" err="1">
                <a:ln>
                  <a:noFill/>
                </a:ln>
                <a:solidFill>
                  <a:srgbClr val="8BE9FD"/>
                </a:solidFill>
                <a:effectLst/>
                <a:latin typeface="JetBrains Mono"/>
              </a:rPr>
              <a:t>matchedData</a:t>
            </a:r>
            <a:r>
              <a:rPr kumimoji="0" lang="en-US" altLang="en-US" sz="900" b="0" i="0" u="none" strike="noStrike" cap="none" normalizeH="0" baseline="0" dirty="0">
                <a:ln>
                  <a:noFill/>
                </a:ln>
                <a:solidFill>
                  <a:srgbClr val="F8F8F2"/>
                </a:solidFill>
                <a:effectLst/>
                <a:latin typeface="JetBrains Mono"/>
              </a:rPr>
              <a:t>(</a:t>
            </a:r>
            <a:r>
              <a:rPr kumimoji="0" lang="en-US" altLang="en-US" sz="900" b="0" i="1" u="none" strike="noStrike" cap="none" normalizeH="0" baseline="0" dirty="0">
                <a:ln>
                  <a:noFill/>
                </a:ln>
                <a:solidFill>
                  <a:srgbClr val="FFB86C"/>
                </a:solidFill>
                <a:effectLst/>
                <a:latin typeface="JetBrains Mono"/>
              </a:rPr>
              <a:t>req</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1" u="none" strike="noStrike" cap="none" normalizeH="0" baseline="0" dirty="0">
                <a:ln>
                  <a:noFill/>
                </a:ln>
                <a:solidFill>
                  <a:srgbClr val="8BE9FD"/>
                </a:solidFill>
                <a:effectLst/>
                <a:latin typeface="JetBrains Mono"/>
              </a:rPr>
              <a:t>console</a:t>
            </a:r>
            <a:r>
              <a:rPr kumimoji="0" lang="en-US" altLang="en-US" sz="900" b="0" i="0" u="none" strike="noStrike" cap="none" normalizeH="0" baseline="0" dirty="0">
                <a:ln>
                  <a:noFill/>
                </a:ln>
                <a:solidFill>
                  <a:srgbClr val="F8F8F2"/>
                </a:solidFill>
                <a:effectLst/>
                <a:latin typeface="JetBrains Mono"/>
              </a:rPr>
              <a:t>.</a:t>
            </a:r>
            <a:r>
              <a:rPr kumimoji="0" lang="en-US" altLang="en-US" sz="900" b="0" i="0" u="none" strike="noStrike" cap="none" normalizeH="0" baseline="0" dirty="0">
                <a:ln>
                  <a:noFill/>
                </a:ln>
                <a:solidFill>
                  <a:srgbClr val="50FA7B"/>
                </a:solidFill>
                <a:effectLst/>
                <a:latin typeface="JetBrains Mono"/>
              </a:rPr>
              <a:t>log</a:t>
            </a:r>
            <a:r>
              <a:rPr kumimoji="0" lang="en-US" altLang="en-US" sz="900" b="0" i="0" u="none" strike="noStrike" cap="none" normalizeH="0" baseline="0" dirty="0">
                <a:ln>
                  <a:noFill/>
                </a:ln>
                <a:solidFill>
                  <a:srgbClr val="F8F8F2"/>
                </a:solidFill>
                <a:effectLst/>
                <a:latin typeface="JetBrains Mono"/>
              </a:rPr>
              <a:t>(</a:t>
            </a:r>
            <a:r>
              <a:rPr kumimoji="0" lang="en-US" altLang="en-US" sz="900" b="0" i="0" u="none" strike="noStrike" cap="none" normalizeH="0" baseline="0" dirty="0">
                <a:ln>
                  <a:noFill/>
                </a:ln>
                <a:solidFill>
                  <a:srgbClr val="F1FA8C"/>
                </a:solidFill>
                <a:effectLst/>
                <a:latin typeface="JetBrains Mono"/>
              </a:rPr>
              <a:t>'Sanitized: '</a:t>
            </a:r>
            <a:r>
              <a:rPr kumimoji="0" lang="en-US" altLang="en-US" sz="900" b="0" i="0" u="none" strike="noStrike" cap="none" normalizeH="0" baseline="0" dirty="0">
                <a:ln>
                  <a:noFill/>
                </a:ln>
                <a:solidFill>
                  <a:srgbClr val="F8F8F2"/>
                </a:solidFill>
                <a:effectLst/>
                <a:latin typeface="JetBrains Mono"/>
              </a:rPr>
              <a:t>, data);</a:t>
            </a:r>
            <a:br>
              <a:rPr kumimoji="0" lang="en-US" altLang="en-US" sz="900" b="0" i="0" u="none" strike="noStrike" cap="none" normalizeH="0" baseline="0" dirty="0">
                <a:ln>
                  <a:noFill/>
                </a:ln>
                <a:solidFill>
                  <a:srgbClr val="F8F8F2"/>
                </a:solidFill>
                <a:effectLst/>
                <a:latin typeface="JetBrains Mono"/>
              </a:rPr>
            </a:br>
            <a:br>
              <a:rPr kumimoji="0" lang="en-US" altLang="en-US" sz="900" b="0" i="1" u="none" strike="noStrike" cap="none" normalizeH="0" baseline="0" dirty="0">
                <a:ln>
                  <a:noFill/>
                </a:ln>
                <a:solidFill>
                  <a:srgbClr val="6272A4"/>
                </a:solidFill>
                <a:effectLst/>
                <a:latin typeface="JetBrains Mono"/>
              </a:rPr>
            </a:br>
            <a:r>
              <a:rPr kumimoji="0" lang="en-US" altLang="en-US" sz="900" b="0" i="1" u="none" strike="noStrike" cap="none" normalizeH="0" baseline="0" dirty="0">
                <a:ln>
                  <a:noFill/>
                </a:ln>
                <a:solidFill>
                  <a:srgbClr val="6272A4"/>
                </a:solidFill>
                <a:effectLst/>
                <a:latin typeface="JetBrains Mono"/>
              </a:rPr>
              <a:t>    </a:t>
            </a:r>
            <a:r>
              <a:rPr kumimoji="0" lang="en-US" altLang="en-US" sz="900" b="0" i="1" u="none" strike="noStrike" cap="none" normalizeH="0" baseline="0" dirty="0" err="1">
                <a:ln>
                  <a:noFill/>
                </a:ln>
                <a:solidFill>
                  <a:srgbClr val="FFB86C"/>
                </a:solidFill>
                <a:effectLst/>
                <a:latin typeface="JetBrains Mono"/>
              </a:rPr>
              <a:t>req</a:t>
            </a:r>
            <a:r>
              <a:rPr kumimoji="0" lang="en-US" altLang="en-US" sz="900" b="0" i="0" u="none" strike="noStrike" cap="none" normalizeH="0" baseline="0" dirty="0" err="1">
                <a:ln>
                  <a:noFill/>
                </a:ln>
                <a:solidFill>
                  <a:srgbClr val="F8F8F2"/>
                </a:solidFill>
                <a:effectLst/>
                <a:latin typeface="JetBrains Mono"/>
              </a:rPr>
              <a:t>.flash</a:t>
            </a:r>
            <a:r>
              <a:rPr kumimoji="0" lang="en-US" altLang="en-US" sz="900" b="0" i="0" u="none" strike="noStrike" cap="none" normalizeH="0" baseline="0" dirty="0">
                <a:ln>
                  <a:noFill/>
                </a:ln>
                <a:solidFill>
                  <a:srgbClr val="F8F8F2"/>
                </a:solidFill>
                <a:effectLst/>
                <a:latin typeface="JetBrains Mono"/>
              </a:rPr>
              <a:t>(</a:t>
            </a:r>
            <a:r>
              <a:rPr kumimoji="0" lang="en-US" altLang="en-US" sz="900" b="0" i="0" u="none" strike="noStrike" cap="none" normalizeH="0" baseline="0" dirty="0">
                <a:ln>
                  <a:noFill/>
                </a:ln>
                <a:solidFill>
                  <a:srgbClr val="F1FA8C"/>
                </a:solidFill>
                <a:effectLst/>
                <a:latin typeface="JetBrains Mono"/>
              </a:rPr>
              <a:t>'success'</a:t>
            </a: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F1FA8C"/>
                </a:solidFill>
                <a:effectLst/>
                <a:latin typeface="JetBrains Mono"/>
              </a:rPr>
              <a:t>'Thanks for the message! I‘ll be in touch :)'</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1" u="none" strike="noStrike" cap="none" normalizeH="0" baseline="0" dirty="0" err="1">
                <a:ln>
                  <a:noFill/>
                </a:ln>
                <a:solidFill>
                  <a:srgbClr val="FFB86C"/>
                </a:solidFill>
                <a:effectLst/>
                <a:latin typeface="JetBrains Mono"/>
              </a:rPr>
              <a:t>res</a:t>
            </a:r>
            <a:r>
              <a:rPr kumimoji="0" lang="en-US" altLang="en-US" sz="900" b="0" i="0" u="none" strike="noStrike" cap="none" normalizeH="0" baseline="0" dirty="0" err="1">
                <a:ln>
                  <a:noFill/>
                </a:ln>
                <a:solidFill>
                  <a:srgbClr val="F8F8F2"/>
                </a:solidFill>
                <a:effectLst/>
                <a:latin typeface="JetBrains Mono"/>
              </a:rPr>
              <a:t>.redirect</a:t>
            </a:r>
            <a:r>
              <a:rPr kumimoji="0" lang="en-US" altLang="en-US" sz="900" b="0" i="0" u="none" strike="noStrike" cap="none" normalizeH="0" baseline="0" dirty="0">
                <a:ln>
                  <a:noFill/>
                </a:ln>
                <a:solidFill>
                  <a:srgbClr val="F8F8F2"/>
                </a:solidFill>
                <a:effectLst/>
                <a:latin typeface="JetBrains Mono"/>
              </a:rPr>
              <a:t>(</a:t>
            </a:r>
            <a:r>
              <a:rPr kumimoji="0" lang="en-US" altLang="en-US" sz="900" b="0" i="0" u="none" strike="noStrike" cap="none" normalizeH="0" baseline="0" dirty="0">
                <a:ln>
                  <a:noFill/>
                </a:ln>
                <a:solidFill>
                  <a:srgbClr val="F1FA8C"/>
                </a:solidFill>
                <a:effectLst/>
                <a:latin typeface="JetBrains Mono"/>
              </a:rPr>
              <a:t>'/'</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249863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81416-DEFF-4C60-981D-CD51CAD5137E}"/>
              </a:ext>
            </a:extLst>
          </p:cNvPr>
          <p:cNvSpPr>
            <a:spLocks noGrp="1"/>
          </p:cNvSpPr>
          <p:nvPr>
            <p:ph type="title"/>
          </p:nvPr>
        </p:nvSpPr>
        <p:spPr/>
        <p:txBody>
          <a:bodyPr/>
          <a:lstStyle/>
          <a:p>
            <a:r>
              <a:rPr lang="en-US" dirty="0"/>
              <a:t>The Valid Form (4)</a:t>
            </a:r>
          </a:p>
        </p:txBody>
      </p:sp>
      <p:sp>
        <p:nvSpPr>
          <p:cNvPr id="3" name="Content Placeholder 2">
            <a:extLst>
              <a:ext uri="{FF2B5EF4-FFF2-40B4-BE49-F238E27FC236}">
                <a16:creationId xmlns:a16="http://schemas.microsoft.com/office/drawing/2014/main" id="{ABC19A83-8D02-4F91-B656-E1BC68F40DB6}"/>
              </a:ext>
            </a:extLst>
          </p:cNvPr>
          <p:cNvSpPr>
            <a:spLocks noGrp="1"/>
          </p:cNvSpPr>
          <p:nvPr>
            <p:ph sz="quarter" idx="34"/>
          </p:nvPr>
        </p:nvSpPr>
        <p:spPr/>
        <p:txBody>
          <a:bodyPr>
            <a:normAutofit/>
          </a:bodyPr>
          <a:lstStyle/>
          <a:p>
            <a:r>
              <a:rPr lang="en-US" dirty="0"/>
              <a:t>The express-flash middleware adds messages to </a:t>
            </a:r>
            <a:r>
              <a:rPr lang="en-US" dirty="0" err="1"/>
              <a:t>req.locals</a:t>
            </a:r>
            <a:r>
              <a:rPr lang="en-US" dirty="0"/>
              <a:t> which all views have access to</a:t>
            </a:r>
            <a:endParaRPr lang="en-US" b="1"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sp>
        <p:nvSpPr>
          <p:cNvPr id="6" name="Rectangle 2">
            <a:extLst>
              <a:ext uri="{FF2B5EF4-FFF2-40B4-BE49-F238E27FC236}">
                <a16:creationId xmlns:a16="http://schemas.microsoft.com/office/drawing/2014/main" id="{0137B095-791F-4E02-8FE7-89E9F519AF68}"/>
              </a:ext>
            </a:extLst>
          </p:cNvPr>
          <p:cNvSpPr>
            <a:spLocks noChangeArrowheads="1"/>
          </p:cNvSpPr>
          <p:nvPr/>
        </p:nvSpPr>
        <p:spPr bwMode="auto">
          <a:xfrm>
            <a:off x="1163782" y="2256151"/>
            <a:ext cx="5517573" cy="1015663"/>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a:ln>
                  <a:noFill/>
                </a:ln>
                <a:solidFill>
                  <a:srgbClr val="6272A4"/>
                </a:solidFill>
                <a:effectLst/>
                <a:latin typeface="JetBrains Mono"/>
              </a:rPr>
              <a:t>&lt;!-- views/index.ejs --&gt;</a:t>
            </a:r>
            <a:br>
              <a:rPr kumimoji="0" lang="en-US" altLang="en-US" sz="1200" b="0" i="1" u="none" strike="noStrike" cap="none" normalizeH="0" baseline="0">
                <a:ln>
                  <a:noFill/>
                </a:ln>
                <a:solidFill>
                  <a:srgbClr val="6272A4"/>
                </a:solidFill>
                <a:effectLst/>
                <a:latin typeface="JetBrains Mono"/>
              </a:rPr>
            </a:br>
            <a:r>
              <a:rPr kumimoji="0" lang="en-US" altLang="en-US" sz="1200" b="0" i="0" u="none" strike="noStrike" cap="none" normalizeH="0" baseline="0">
                <a:ln>
                  <a:noFill/>
                </a:ln>
                <a:solidFill>
                  <a:srgbClr val="F8F8F2"/>
                </a:solidFill>
                <a:effectLst/>
                <a:latin typeface="JetBrains Mono"/>
              </a:rPr>
              <a:t>&lt;% </a:t>
            </a:r>
            <a:r>
              <a:rPr kumimoji="0" lang="en-US" altLang="en-US" sz="1200" b="0" i="0" u="none" strike="noStrike" cap="none" normalizeH="0" baseline="0">
                <a:ln>
                  <a:noFill/>
                </a:ln>
                <a:solidFill>
                  <a:srgbClr val="FF79C6"/>
                </a:solidFill>
                <a:effectLst/>
                <a:latin typeface="JetBrains Mono"/>
              </a:rPr>
              <a:t>if </a:t>
            </a:r>
            <a:r>
              <a:rPr kumimoji="0" lang="en-US" altLang="en-US" sz="1200" b="0" i="0" u="none" strike="noStrike" cap="none" normalizeH="0" baseline="0">
                <a:ln>
                  <a:noFill/>
                </a:ln>
                <a:solidFill>
                  <a:srgbClr val="F8F8F2"/>
                </a:solidFill>
                <a:effectLst/>
                <a:latin typeface="JetBrains Mono"/>
              </a:rPr>
              <a:t>(messages.success) { %&gt;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&lt;</a:t>
            </a:r>
            <a:r>
              <a:rPr kumimoji="0" lang="en-US" altLang="en-US" sz="1200" b="0" i="0" u="none" strike="noStrike" cap="none" normalizeH="0" baseline="0">
                <a:ln>
                  <a:noFill/>
                </a:ln>
                <a:solidFill>
                  <a:srgbClr val="FF79C6"/>
                </a:solidFill>
                <a:effectLst/>
                <a:latin typeface="JetBrains Mono"/>
              </a:rPr>
              <a:t>div </a:t>
            </a:r>
            <a:r>
              <a:rPr kumimoji="0" lang="en-US" altLang="en-US" sz="1200" b="0" i="1" u="none" strike="noStrike" cap="none" normalizeH="0" baseline="0">
                <a:ln>
                  <a:noFill/>
                </a:ln>
                <a:solidFill>
                  <a:srgbClr val="50FA78"/>
                </a:solidFill>
                <a:effectLst/>
                <a:latin typeface="JetBrains Mono"/>
              </a:rPr>
              <a:t>class</a:t>
            </a:r>
            <a:r>
              <a:rPr kumimoji="0" lang="en-US" altLang="en-US" sz="1200" b="0" i="0" u="none" strike="noStrike" cap="none" normalizeH="0" baseline="0">
                <a:ln>
                  <a:noFill/>
                </a:ln>
                <a:solidFill>
                  <a:srgbClr val="F1FA8C"/>
                </a:solidFill>
                <a:effectLst/>
                <a:latin typeface="JetBrains Mono"/>
              </a:rPr>
              <a:t>="flash flash-success"</a:t>
            </a:r>
            <a:r>
              <a:rPr kumimoji="0" lang="en-US" altLang="en-US" sz="1200" b="0" i="0" u="none" strike="noStrike" cap="none" normalizeH="0" baseline="0">
                <a:ln>
                  <a:noFill/>
                </a:ln>
                <a:solidFill>
                  <a:srgbClr val="F8F8F2"/>
                </a:solidFill>
                <a:effectLst/>
                <a:latin typeface="JetBrains Mono"/>
              </a:rPr>
              <a:t>&gt;&lt;%= messages.success %&gt;&lt;/</a:t>
            </a:r>
            <a:r>
              <a:rPr kumimoji="0" lang="en-US" altLang="en-US" sz="1200" b="0" i="0" u="none" strike="noStrike" cap="none" normalizeH="0" baseline="0">
                <a:ln>
                  <a:noFill/>
                </a:ln>
                <a:solidFill>
                  <a:srgbClr val="FF79C6"/>
                </a:solidFill>
                <a:effectLst/>
                <a:latin typeface="JetBrains Mono"/>
              </a:rPr>
              <a:t>div</a:t>
            </a:r>
            <a:r>
              <a:rPr kumimoji="0" lang="en-US" altLang="en-US" sz="1200" b="0" i="0" u="none" strike="noStrike" cap="none" normalizeH="0" baseline="0">
                <a:ln>
                  <a:noFill/>
                </a:ln>
                <a:solidFill>
                  <a:srgbClr val="F8F8F2"/>
                </a:solidFill>
                <a:effectLst/>
                <a:latin typeface="JetBrains Mono"/>
              </a:rPr>
              <a:t>&gt;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&lt;% } %&gt;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&lt;</a:t>
            </a:r>
            <a:r>
              <a:rPr kumimoji="0" lang="en-US" altLang="en-US" sz="1200" b="0" i="0" u="none" strike="noStrike" cap="none" normalizeH="0" baseline="0">
                <a:ln>
                  <a:noFill/>
                </a:ln>
                <a:solidFill>
                  <a:srgbClr val="FF79C6"/>
                </a:solidFill>
                <a:effectLst/>
                <a:latin typeface="JetBrains Mono"/>
              </a:rPr>
              <a:t>h1</a:t>
            </a:r>
            <a:r>
              <a:rPr kumimoji="0" lang="en-US" altLang="en-US" sz="1200" b="0" i="0" u="none" strike="noStrike" cap="none" normalizeH="0" baseline="0">
                <a:ln>
                  <a:noFill/>
                </a:ln>
                <a:solidFill>
                  <a:srgbClr val="F8F8F2"/>
                </a:solidFill>
                <a:effectLst/>
                <a:latin typeface="JetBrains Mono"/>
              </a:rPr>
              <a:t>&gt;Create form validate with Express&lt;/</a:t>
            </a:r>
            <a:r>
              <a:rPr kumimoji="0" lang="en-US" altLang="en-US" sz="1200" b="0" i="0" u="none" strike="noStrike" cap="none" normalizeH="0" baseline="0">
                <a:ln>
                  <a:noFill/>
                </a:ln>
                <a:solidFill>
                  <a:srgbClr val="FF79C6"/>
                </a:solidFill>
                <a:effectLst/>
                <a:latin typeface="JetBrains Mono"/>
              </a:rPr>
              <a:t>h1</a:t>
            </a:r>
            <a:r>
              <a:rPr kumimoji="0" lang="en-US" altLang="en-US" sz="1200" b="0" i="0" u="none" strike="noStrike" cap="none" normalizeH="0" baseline="0">
                <a:ln>
                  <a:noFill/>
                </a:ln>
                <a:solidFill>
                  <a:srgbClr val="F8F8F2"/>
                </a:solidFill>
                <a:effectLst/>
                <a:latin typeface="JetBrains Mono"/>
              </a:rPr>
              <a:t>&gt;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218676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379F2-6B1B-44D1-B5BF-898178CEA0D0}"/>
              </a:ext>
            </a:extLst>
          </p:cNvPr>
          <p:cNvSpPr>
            <a:spLocks noGrp="1"/>
          </p:cNvSpPr>
          <p:nvPr>
            <p:ph type="title"/>
          </p:nvPr>
        </p:nvSpPr>
        <p:spPr/>
        <p:txBody>
          <a:bodyPr/>
          <a:lstStyle/>
          <a:p>
            <a:r>
              <a:rPr lang="en-US" dirty="0"/>
              <a:t>Security considerations</a:t>
            </a:r>
          </a:p>
        </p:txBody>
      </p:sp>
      <p:sp>
        <p:nvSpPr>
          <p:cNvPr id="3" name="Content Placeholder 2">
            <a:extLst>
              <a:ext uri="{FF2B5EF4-FFF2-40B4-BE49-F238E27FC236}">
                <a16:creationId xmlns:a16="http://schemas.microsoft.com/office/drawing/2014/main" id="{41334E27-F022-4C97-83AC-B84B0B50CA28}"/>
              </a:ext>
            </a:extLst>
          </p:cNvPr>
          <p:cNvSpPr>
            <a:spLocks noGrp="1"/>
          </p:cNvSpPr>
          <p:nvPr>
            <p:ph sz="quarter" idx="34"/>
          </p:nvPr>
        </p:nvSpPr>
        <p:spPr/>
        <p:txBody>
          <a:bodyPr>
            <a:normAutofit lnSpcReduction="10000"/>
          </a:bodyPr>
          <a:lstStyle/>
          <a:p>
            <a:r>
              <a:rPr lang="en-US" dirty="0"/>
              <a:t>The best security advice: “Never trust the client!”</a:t>
            </a:r>
          </a:p>
          <a:p>
            <a:pPr lvl="1"/>
            <a:r>
              <a:rPr lang="en-US" b="1" dirty="0"/>
              <a:t>TLS over HTTPS:</a:t>
            </a:r>
            <a:r>
              <a:rPr lang="en-US" dirty="0"/>
              <a:t> Always use TLS encryption over https:// when working with forms so that the submitted data is encrypted when it’s sent across the Internet</a:t>
            </a:r>
          </a:p>
          <a:p>
            <a:pPr lvl="1"/>
            <a:r>
              <a:rPr lang="en-US" b="1" dirty="0"/>
              <a:t>Wear your Helmet:</a:t>
            </a:r>
            <a:r>
              <a:rPr lang="en-US" dirty="0"/>
              <a:t> There’s a neat little middleware called helmet that adds some security from HTTP headers. It’s best to include right at the top of your </a:t>
            </a:r>
            <a:r>
              <a:rPr lang="en-US" dirty="0" err="1"/>
              <a:t>middlewares</a:t>
            </a:r>
            <a:r>
              <a:rPr lang="en-US" dirty="0"/>
              <a:t> and is super easy to include</a:t>
            </a:r>
            <a:br>
              <a:rPr lang="en-US" dirty="0"/>
            </a:br>
            <a:endParaRPr lang="en-US" dirty="0"/>
          </a:p>
          <a:p>
            <a:pPr marL="457200" lvl="1" indent="0">
              <a:buNone/>
            </a:pPr>
            <a:br>
              <a:rPr lang="en-US" dirty="0"/>
            </a:br>
            <a:endParaRPr lang="en-US" dirty="0"/>
          </a:p>
          <a:p>
            <a:pPr marL="457200" lvl="1" indent="0">
              <a:buNone/>
            </a:pPr>
            <a:br>
              <a:rPr lang="en-US" dirty="0"/>
            </a:br>
            <a:endParaRPr lang="en-US" b="1" dirty="0"/>
          </a:p>
          <a:p>
            <a:pPr lvl="1"/>
            <a:r>
              <a:rPr lang="en-US" dirty="0"/>
              <a:t>Cross-site request forgery (CSRF)</a:t>
            </a:r>
          </a:p>
          <a:p>
            <a:pPr lvl="1"/>
            <a:r>
              <a:rPr lang="en-US" dirty="0"/>
              <a:t>Cross-site scripting (XSS)</a:t>
            </a:r>
          </a:p>
        </p:txBody>
      </p:sp>
      <p:sp>
        <p:nvSpPr>
          <p:cNvPr id="4" name="Rectangle 1">
            <a:extLst>
              <a:ext uri="{FF2B5EF4-FFF2-40B4-BE49-F238E27FC236}">
                <a16:creationId xmlns:a16="http://schemas.microsoft.com/office/drawing/2014/main" id="{DF65D9FC-19EE-4983-9798-E12550F2A342}"/>
              </a:ext>
            </a:extLst>
          </p:cNvPr>
          <p:cNvSpPr>
            <a:spLocks noChangeArrowheads="1"/>
          </p:cNvSpPr>
          <p:nvPr/>
        </p:nvSpPr>
        <p:spPr bwMode="auto">
          <a:xfrm>
            <a:off x="1610589" y="3702432"/>
            <a:ext cx="2431473" cy="1384995"/>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rgbClr val="6272A4"/>
                </a:solidFill>
                <a:effectLst/>
                <a:latin typeface="JetBrains Mono"/>
              </a:rPr>
              <a:t>// index.js</a:t>
            </a:r>
            <a:br>
              <a:rPr kumimoji="0" lang="en-US" altLang="en-US" sz="1200" b="0" i="1" u="none" strike="noStrike" cap="none" normalizeH="0" baseline="0" dirty="0">
                <a:ln>
                  <a:noFill/>
                </a:ln>
                <a:solidFill>
                  <a:srgbClr val="6272A4"/>
                </a:solidFill>
                <a:effectLst/>
                <a:latin typeface="JetBrains Mono"/>
              </a:rPr>
            </a:br>
            <a:r>
              <a:rPr kumimoji="0" lang="en-US" altLang="en-US" sz="1200" b="0" i="0" u="none" strike="noStrike" cap="none" normalizeH="0" baseline="0" dirty="0">
                <a:ln>
                  <a:noFill/>
                </a:ln>
                <a:solidFill>
                  <a:srgbClr val="FF79C6"/>
                </a:solidFill>
                <a:effectLst/>
                <a:latin typeface="JetBrains Mono"/>
              </a:rPr>
              <a:t>const </a:t>
            </a:r>
            <a:r>
              <a:rPr kumimoji="0" lang="en-US" altLang="en-US" sz="1200" b="0" i="1" u="none" strike="noStrike" cap="none" normalizeH="0" baseline="0" dirty="0">
                <a:ln>
                  <a:noFill/>
                </a:ln>
                <a:solidFill>
                  <a:srgbClr val="8BE9FD"/>
                </a:solidFill>
                <a:effectLst/>
                <a:latin typeface="JetBrains Mono"/>
              </a:rPr>
              <a:t>helmet </a:t>
            </a:r>
            <a:r>
              <a:rPr kumimoji="0" lang="en-US" altLang="en-US" sz="1200" b="0" i="0" u="none" strike="noStrike" cap="none" normalizeH="0" baseline="0" dirty="0">
                <a:ln>
                  <a:noFill/>
                </a:ln>
                <a:solidFill>
                  <a:srgbClr val="FF79C6"/>
                </a:solidFill>
                <a:effectLst/>
                <a:latin typeface="JetBrains Mono"/>
              </a:rPr>
              <a:t>= require</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'helmet'</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err="1">
                <a:ln>
                  <a:noFill/>
                </a:ln>
                <a:solidFill>
                  <a:srgbClr val="F8F8F2"/>
                </a:solidFill>
                <a:effectLst/>
                <a:latin typeface="JetBrains Mono"/>
              </a:rPr>
              <a:t>middlewares</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8BE9FD"/>
                </a:solidFill>
                <a:effectLst/>
                <a:latin typeface="JetBrains Mono"/>
              </a:rPr>
              <a:t>helmet</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6272A4"/>
                </a:solidFill>
                <a:effectLst/>
                <a:latin typeface="JetBrains Mono"/>
              </a:rPr>
              <a:t>// ...</a:t>
            </a:r>
            <a:br>
              <a:rPr kumimoji="0" lang="en-US" altLang="en-US" sz="1200" b="0" i="1" u="none" strike="noStrike" cap="none" normalizeH="0" baseline="0" dirty="0">
                <a:ln>
                  <a:noFill/>
                </a:ln>
                <a:solidFill>
                  <a:srgbClr val="6272A4"/>
                </a:solidFill>
                <a:effectLst/>
                <a:latin typeface="JetBrains Mono"/>
              </a:rPr>
            </a:br>
            <a:r>
              <a:rPr kumimoji="0" lang="en-US" altLang="en-US" sz="1200" b="0" i="0" u="none" strike="noStrike" cap="none" normalizeH="0" baseline="0" dirty="0">
                <a:ln>
                  <a:noFill/>
                </a:ln>
                <a:solidFill>
                  <a:srgbClr val="F8F8F2"/>
                </a:solidFill>
                <a:effectLst/>
                <a:latin typeface="JetBrains Mono"/>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205075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379F2-6B1B-44D1-B5BF-898178CEA0D0}"/>
              </a:ext>
            </a:extLst>
          </p:cNvPr>
          <p:cNvSpPr>
            <a:spLocks noGrp="1"/>
          </p:cNvSpPr>
          <p:nvPr>
            <p:ph type="title"/>
          </p:nvPr>
        </p:nvSpPr>
        <p:spPr/>
        <p:txBody>
          <a:bodyPr/>
          <a:lstStyle/>
          <a:p>
            <a:r>
              <a:rPr lang="en-US" dirty="0"/>
              <a:t>Security considerations (2)</a:t>
            </a:r>
          </a:p>
        </p:txBody>
      </p:sp>
      <p:sp>
        <p:nvSpPr>
          <p:cNvPr id="3" name="Content Placeholder 2">
            <a:extLst>
              <a:ext uri="{FF2B5EF4-FFF2-40B4-BE49-F238E27FC236}">
                <a16:creationId xmlns:a16="http://schemas.microsoft.com/office/drawing/2014/main" id="{41334E27-F022-4C97-83AC-B84B0B50CA28}"/>
              </a:ext>
            </a:extLst>
          </p:cNvPr>
          <p:cNvSpPr>
            <a:spLocks noGrp="1"/>
          </p:cNvSpPr>
          <p:nvPr>
            <p:ph sz="quarter" idx="34"/>
          </p:nvPr>
        </p:nvSpPr>
        <p:spPr>
          <a:xfrm>
            <a:off x="838200" y="944142"/>
            <a:ext cx="10515600" cy="5099059"/>
          </a:xfrm>
        </p:spPr>
        <p:txBody>
          <a:bodyPr>
            <a:normAutofit/>
          </a:bodyPr>
          <a:lstStyle/>
          <a:p>
            <a:pPr lvl="1"/>
            <a:r>
              <a:rPr lang="en-US" b="1" dirty="0"/>
              <a:t>Cross-site request forgery (CSRF):</a:t>
            </a:r>
            <a:r>
              <a:rPr lang="en-US" dirty="0"/>
              <a:t> Generating a unique token when the user is presented, validating that token before the POST data is processed</a:t>
            </a:r>
          </a:p>
          <a:p>
            <a:pPr lvl="1"/>
            <a:endParaRPr lang="en-US" dirty="0"/>
          </a:p>
          <a:p>
            <a:pPr lvl="2"/>
            <a:endParaRPr lang="en-US" dirty="0"/>
          </a:p>
          <a:p>
            <a:pPr lvl="2"/>
            <a:endParaRPr lang="en-US" dirty="0"/>
          </a:p>
          <a:p>
            <a:pPr lvl="2"/>
            <a:r>
              <a:rPr lang="en-US" dirty="0"/>
              <a:t>In the GET request, we generate a token:</a:t>
            </a:r>
          </a:p>
          <a:p>
            <a:pPr lvl="2"/>
            <a:endParaRPr lang="en-US" dirty="0"/>
          </a:p>
          <a:p>
            <a:pPr lvl="2"/>
            <a:endParaRPr lang="en-US" dirty="0"/>
          </a:p>
          <a:p>
            <a:pPr lvl="2"/>
            <a:endParaRPr lang="en-US" dirty="0"/>
          </a:p>
          <a:p>
            <a:pPr marL="914400" lvl="2" indent="0">
              <a:buNone/>
            </a:pPr>
            <a:br>
              <a:rPr lang="en-US" dirty="0"/>
            </a:br>
            <a:br>
              <a:rPr lang="en-US" dirty="0"/>
            </a:br>
            <a:endParaRPr lang="en-US" dirty="0"/>
          </a:p>
        </p:txBody>
      </p:sp>
      <p:sp>
        <p:nvSpPr>
          <p:cNvPr id="5" name="Rectangle 1">
            <a:extLst>
              <a:ext uri="{FF2B5EF4-FFF2-40B4-BE49-F238E27FC236}">
                <a16:creationId xmlns:a16="http://schemas.microsoft.com/office/drawing/2014/main" id="{6F025FE3-D4D6-42FF-8706-C20BDD1CD91C}"/>
              </a:ext>
            </a:extLst>
          </p:cNvPr>
          <p:cNvSpPr>
            <a:spLocks noChangeArrowheads="1"/>
          </p:cNvSpPr>
          <p:nvPr/>
        </p:nvSpPr>
        <p:spPr bwMode="auto">
          <a:xfrm>
            <a:off x="2088572" y="2084443"/>
            <a:ext cx="4135582" cy="646331"/>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rgbClr val="6272A4"/>
                </a:solidFill>
                <a:effectLst/>
                <a:latin typeface="JetBrains Mono"/>
              </a:rPr>
              <a:t>// routes.js</a:t>
            </a:r>
            <a:br>
              <a:rPr kumimoji="0" lang="en-US" altLang="en-US" sz="1200" b="0" i="1" u="none" strike="noStrike" cap="none" normalizeH="0" baseline="0" dirty="0">
                <a:ln>
                  <a:noFill/>
                </a:ln>
                <a:solidFill>
                  <a:srgbClr val="6272A4"/>
                </a:solidFill>
                <a:effectLst/>
                <a:latin typeface="JetBrains Mono"/>
              </a:rPr>
            </a:br>
            <a:r>
              <a:rPr kumimoji="0" lang="en-US" altLang="en-US" sz="1200" b="0" i="0" u="none" strike="noStrike" cap="none" normalizeH="0" baseline="0" dirty="0">
                <a:ln>
                  <a:noFill/>
                </a:ln>
                <a:solidFill>
                  <a:srgbClr val="FF79C6"/>
                </a:solidFill>
                <a:effectLst/>
                <a:latin typeface="JetBrains Mono"/>
              </a:rPr>
              <a:t>const </a:t>
            </a:r>
            <a:r>
              <a:rPr kumimoji="0" lang="en-US" altLang="en-US" sz="1200" b="0" i="1" u="none" strike="noStrike" cap="none" normalizeH="0" baseline="0" dirty="0" err="1">
                <a:ln>
                  <a:noFill/>
                </a:ln>
                <a:solidFill>
                  <a:srgbClr val="8BE9FD"/>
                </a:solidFill>
                <a:effectLst/>
                <a:latin typeface="JetBrains Mono"/>
              </a:rPr>
              <a:t>csrf</a:t>
            </a:r>
            <a:r>
              <a:rPr kumimoji="0" lang="en-US" altLang="en-US" sz="1200" b="0" i="1" u="none" strike="noStrike" cap="none" normalizeH="0" baseline="0" dirty="0">
                <a:ln>
                  <a:noFill/>
                </a:ln>
                <a:solidFill>
                  <a:srgbClr val="8BE9FD"/>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 require</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a:t>
            </a:r>
            <a:r>
              <a:rPr kumimoji="0" lang="en-US" altLang="en-US" sz="1200" b="0" i="0" u="none" strike="noStrike" cap="none" normalizeH="0" baseline="0" dirty="0" err="1">
                <a:ln>
                  <a:noFill/>
                </a:ln>
                <a:solidFill>
                  <a:srgbClr val="F1FA8C"/>
                </a:solidFill>
                <a:effectLst/>
                <a:latin typeface="JetBrains Mono"/>
              </a:rPr>
              <a:t>csurf</a:t>
            </a:r>
            <a:r>
              <a:rPr kumimoji="0" lang="en-US" altLang="en-US" sz="1200" b="0" i="0" u="none" strike="noStrike" cap="none" normalizeH="0" baseline="0" dirty="0">
                <a:ln>
                  <a:noFill/>
                </a:ln>
                <a:solidFill>
                  <a:srgbClr val="F1FA8C"/>
                </a:solidFill>
                <a:effectLst/>
                <a:latin typeface="JetBrains Mono"/>
              </a:rPr>
              <a:t>'</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F79C6"/>
                </a:solidFill>
                <a:effectLst/>
                <a:latin typeface="JetBrains Mono"/>
              </a:rPr>
              <a:t>const </a:t>
            </a:r>
            <a:r>
              <a:rPr kumimoji="0" lang="en-US" altLang="en-US" sz="1200" b="0" i="0" u="none" strike="noStrike" cap="none" normalizeH="0" baseline="0" dirty="0" err="1">
                <a:ln>
                  <a:noFill/>
                </a:ln>
                <a:solidFill>
                  <a:srgbClr val="F8F8F2"/>
                </a:solidFill>
                <a:effectLst/>
                <a:latin typeface="JetBrains Mono"/>
              </a:rPr>
              <a:t>csrfProtection</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 </a:t>
            </a:r>
            <a:r>
              <a:rPr kumimoji="0" lang="en-US" altLang="en-US" sz="1200" b="0" i="1" u="none" strike="noStrike" cap="none" normalizeH="0" baseline="0" dirty="0" err="1">
                <a:ln>
                  <a:noFill/>
                </a:ln>
                <a:solidFill>
                  <a:srgbClr val="8BE9FD"/>
                </a:solidFill>
                <a:effectLst/>
                <a:latin typeface="JetBrains Mono"/>
              </a:rPr>
              <a:t>csrf</a:t>
            </a:r>
            <a:r>
              <a:rPr kumimoji="0" lang="en-US" altLang="en-US" sz="1200" b="0" i="0" u="none" strike="noStrike" cap="none" normalizeH="0" baseline="0" dirty="0">
                <a:ln>
                  <a:noFill/>
                </a:ln>
                <a:solidFill>
                  <a:srgbClr val="F8F8F2"/>
                </a:solidFill>
                <a:effectLst/>
                <a:latin typeface="JetBrains Mono"/>
              </a:rPr>
              <a:t>({ cookie</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BD93F9"/>
                </a:solidFill>
                <a:effectLst/>
                <a:latin typeface="JetBrains Mono"/>
              </a:rPr>
              <a:t>true </a:t>
            </a:r>
            <a:r>
              <a:rPr kumimoji="0" lang="en-US" altLang="en-US" sz="1200" b="0" i="0" u="none" strike="noStrike" cap="none" normalizeH="0" baseline="0" dirty="0">
                <a:ln>
                  <a:noFill/>
                </a:ln>
                <a:solidFill>
                  <a:srgbClr val="F8F8F2"/>
                </a:solidFill>
                <a:effectLst/>
                <a:latin typeface="JetBrains Mono"/>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79DF813A-8744-4CB3-86D8-074D768C444A}"/>
              </a:ext>
            </a:extLst>
          </p:cNvPr>
          <p:cNvSpPr>
            <a:spLocks noChangeArrowheads="1"/>
          </p:cNvSpPr>
          <p:nvPr/>
        </p:nvSpPr>
        <p:spPr bwMode="auto">
          <a:xfrm>
            <a:off x="2088572" y="3445121"/>
            <a:ext cx="4135582" cy="1384995"/>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8F8F2"/>
                </a:solidFill>
                <a:effectLst/>
                <a:latin typeface="JetBrains Mono"/>
              </a:rPr>
              <a:t>router.</a:t>
            </a:r>
            <a:r>
              <a:rPr kumimoji="0" lang="en-US" altLang="en-US" sz="1200" b="0" i="0" u="none" strike="noStrike" cap="none" normalizeH="0" baseline="0">
                <a:ln>
                  <a:noFill/>
                </a:ln>
                <a:solidFill>
                  <a:srgbClr val="50FA7B"/>
                </a:solidFill>
                <a:effectLst/>
                <a:latin typeface="JetBrains Mono"/>
              </a:rPr>
              <a:t>get</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'/contact'</a:t>
            </a:r>
            <a:r>
              <a:rPr kumimoji="0" lang="en-US" altLang="en-US" sz="1200" b="0" i="0" u="none" strike="noStrike" cap="none" normalizeH="0" baseline="0">
                <a:ln>
                  <a:noFill/>
                </a:ln>
                <a:solidFill>
                  <a:srgbClr val="F8F8F2"/>
                </a:solidFill>
                <a:effectLst/>
                <a:latin typeface="JetBrains Mono"/>
              </a:rPr>
              <a:t>, csrfProtection, (</a:t>
            </a:r>
            <a:r>
              <a:rPr kumimoji="0" lang="en-US" altLang="en-US" sz="1200" b="0" i="1" u="none" strike="noStrike" cap="none" normalizeH="0" baseline="0">
                <a:ln>
                  <a:noFill/>
                </a:ln>
                <a:solidFill>
                  <a:srgbClr val="FFB86C"/>
                </a:solidFill>
                <a:effectLst/>
                <a:latin typeface="JetBrains Mono"/>
              </a:rPr>
              <a:t>req</a:t>
            </a: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res</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=&gt; </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res</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50FA7B"/>
                </a:solidFill>
                <a:effectLst/>
                <a:latin typeface="JetBrains Mono"/>
              </a:rPr>
              <a:t>render</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'contact'</a:t>
            </a:r>
            <a:r>
              <a:rPr kumimoji="0" lang="en-US" altLang="en-US" sz="1200" b="0" i="0" u="none" strike="noStrike" cap="none" normalizeH="0" baseline="0">
                <a:ln>
                  <a:noFill/>
                </a:ln>
                <a:solidFill>
                  <a:srgbClr val="F8F8F2"/>
                </a:solidFill>
                <a:effectLst/>
                <a:latin typeface="JetBrains Mono"/>
              </a:rPr>
              <a:t>, {</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data</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errors</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csrfToken</a:t>
            </a:r>
            <a:r>
              <a:rPr kumimoji="0" lang="en-US" altLang="en-US" sz="1200" b="0" i="0" u="none" strike="noStrike" cap="none" normalizeH="0" baseline="0">
                <a:ln>
                  <a:noFill/>
                </a:ln>
                <a:solidFill>
                  <a:srgbClr val="FF79C6"/>
                </a:solidFill>
                <a:effectLst/>
                <a:latin typeface="JetBrains Mono"/>
              </a:rPr>
              <a:t>: </a:t>
            </a:r>
            <a:r>
              <a:rPr kumimoji="0" lang="en-US" altLang="en-US" sz="1200" b="0" i="1" u="none" strike="noStrike" cap="none" normalizeH="0" baseline="0">
                <a:ln>
                  <a:noFill/>
                </a:ln>
                <a:solidFill>
                  <a:srgbClr val="FFB86C"/>
                </a:solidFill>
                <a:effectLst/>
                <a:latin typeface="JetBrains Mono"/>
              </a:rPr>
              <a:t>req</a:t>
            </a:r>
            <a:r>
              <a:rPr kumimoji="0" lang="en-US" altLang="en-US" sz="1200" b="0" i="0" u="none" strike="noStrike" cap="none" normalizeH="0" baseline="0">
                <a:ln>
                  <a:noFill/>
                </a:ln>
                <a:solidFill>
                  <a:srgbClr val="F8F8F2"/>
                </a:solidFill>
                <a:effectLst/>
                <a:latin typeface="JetBrains Mono"/>
              </a:rPr>
              <a:t>.csrfToken()</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123084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379F2-6B1B-44D1-B5BF-898178CEA0D0}"/>
              </a:ext>
            </a:extLst>
          </p:cNvPr>
          <p:cNvSpPr>
            <a:spLocks noGrp="1"/>
          </p:cNvSpPr>
          <p:nvPr>
            <p:ph type="title"/>
          </p:nvPr>
        </p:nvSpPr>
        <p:spPr/>
        <p:txBody>
          <a:bodyPr/>
          <a:lstStyle/>
          <a:p>
            <a:r>
              <a:rPr lang="en-US" dirty="0"/>
              <a:t>Security considerations (3)</a:t>
            </a:r>
          </a:p>
        </p:txBody>
      </p:sp>
      <p:sp>
        <p:nvSpPr>
          <p:cNvPr id="3" name="Content Placeholder 2">
            <a:extLst>
              <a:ext uri="{FF2B5EF4-FFF2-40B4-BE49-F238E27FC236}">
                <a16:creationId xmlns:a16="http://schemas.microsoft.com/office/drawing/2014/main" id="{41334E27-F022-4C97-83AC-B84B0B50CA28}"/>
              </a:ext>
            </a:extLst>
          </p:cNvPr>
          <p:cNvSpPr>
            <a:spLocks noGrp="1"/>
          </p:cNvSpPr>
          <p:nvPr>
            <p:ph sz="quarter" idx="34"/>
          </p:nvPr>
        </p:nvSpPr>
        <p:spPr/>
        <p:txBody>
          <a:bodyPr>
            <a:normAutofit/>
          </a:bodyPr>
          <a:lstStyle/>
          <a:p>
            <a:pPr lvl="2"/>
            <a:r>
              <a:rPr lang="en-US" dirty="0"/>
              <a:t>And in the validation error response:</a:t>
            </a:r>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endParaRPr lang="en-US" dirty="0"/>
          </a:p>
          <a:p>
            <a:pPr marL="914400" lvl="2" indent="0">
              <a:buNone/>
            </a:pPr>
            <a:endParaRPr lang="en-US" dirty="0"/>
          </a:p>
          <a:p>
            <a:pPr lvl="2"/>
            <a:r>
              <a:rPr lang="en-US" dirty="0"/>
              <a:t>Then we just need include the token in a hidden input</a:t>
            </a:r>
          </a:p>
          <a:p>
            <a:pPr lvl="1"/>
            <a:endParaRPr lang="en-US" dirty="0"/>
          </a:p>
          <a:p>
            <a:pPr lvl="2"/>
            <a:endParaRPr lang="en-US" dirty="0"/>
          </a:p>
          <a:p>
            <a:pPr marL="914400" lvl="2" indent="0">
              <a:buNone/>
            </a:pPr>
            <a:endParaRPr lang="en-US" dirty="0"/>
          </a:p>
        </p:txBody>
      </p:sp>
      <p:sp>
        <p:nvSpPr>
          <p:cNvPr id="7" name="Rectangle 3">
            <a:extLst>
              <a:ext uri="{FF2B5EF4-FFF2-40B4-BE49-F238E27FC236}">
                <a16:creationId xmlns:a16="http://schemas.microsoft.com/office/drawing/2014/main" id="{9ABA1E1B-C5E7-43AC-A160-911630913024}"/>
              </a:ext>
            </a:extLst>
          </p:cNvPr>
          <p:cNvSpPr>
            <a:spLocks noChangeArrowheads="1"/>
          </p:cNvSpPr>
          <p:nvPr/>
        </p:nvSpPr>
        <p:spPr bwMode="auto">
          <a:xfrm>
            <a:off x="2067789" y="1682079"/>
            <a:ext cx="5881255" cy="2492990"/>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F8F8F2"/>
                </a:solidFill>
                <a:effectLst/>
                <a:latin typeface="JetBrains Mono"/>
              </a:rPr>
              <a:t>router.</a:t>
            </a:r>
            <a:r>
              <a:rPr kumimoji="0" lang="en-US" altLang="en-US" sz="1200" b="0" i="0" u="none" strike="noStrike" cap="none" normalizeH="0" baseline="0" dirty="0" err="1">
                <a:ln>
                  <a:noFill/>
                </a:ln>
                <a:solidFill>
                  <a:srgbClr val="50FA7B"/>
                </a:solidFill>
                <a:effectLst/>
                <a:latin typeface="JetBrains Mono"/>
              </a:rPr>
              <a:t>post</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'/contact'</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err="1">
                <a:ln>
                  <a:noFill/>
                </a:ln>
                <a:solidFill>
                  <a:srgbClr val="F8F8F2"/>
                </a:solidFill>
                <a:effectLst/>
                <a:latin typeface="JetBrains Mono"/>
              </a:rPr>
              <a:t>csrfProtection</a:t>
            </a:r>
            <a:r>
              <a:rPr kumimoji="0" lang="en-US" altLang="en-US" sz="1200" b="0" i="0" u="none" strike="noStrike" cap="none" normalizeH="0" baseline="0" dirty="0">
                <a:ln>
                  <a:noFill/>
                </a:ln>
                <a:solidFill>
                  <a:srgbClr val="F8F8F2"/>
                </a:solidFill>
                <a:effectLst/>
                <a:latin typeface="JetBrains Mono"/>
              </a:rPr>
              <a:t>, [</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6272A4"/>
                </a:solidFill>
                <a:effectLst/>
                <a:latin typeface="JetBrains Mono"/>
              </a:rPr>
              <a:t>// validations ...</a:t>
            </a:r>
            <a:br>
              <a:rPr kumimoji="0" lang="en-US" altLang="en-US" sz="1200" b="0" i="1" u="none" strike="noStrike" cap="none" normalizeH="0" baseline="0" dirty="0">
                <a:ln>
                  <a:noFill/>
                </a:ln>
                <a:solidFill>
                  <a:srgbClr val="6272A4"/>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FFB86C"/>
                </a:solidFill>
                <a:effectLst/>
                <a:latin typeface="JetBrains Mono"/>
              </a:rPr>
              <a:t>req</a:t>
            </a: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FFB86C"/>
                </a:solidFill>
                <a:effectLst/>
                <a:latin typeface="JetBrains Mono"/>
              </a:rPr>
              <a:t>res</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=&gt; </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const </a:t>
            </a:r>
            <a:r>
              <a:rPr kumimoji="0" lang="en-US" altLang="en-US" sz="1200" b="0" i="0" u="none" strike="noStrike" cap="none" normalizeH="0" baseline="0" dirty="0">
                <a:ln>
                  <a:noFill/>
                </a:ln>
                <a:solidFill>
                  <a:srgbClr val="F8F8F2"/>
                </a:solidFill>
                <a:effectLst/>
                <a:latin typeface="JetBrains Mono"/>
              </a:rPr>
              <a:t>errors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err="1">
                <a:ln>
                  <a:noFill/>
                </a:ln>
                <a:solidFill>
                  <a:srgbClr val="F8F8F2"/>
                </a:solidFill>
                <a:effectLst/>
                <a:latin typeface="JetBrains Mono"/>
              </a:rPr>
              <a:t>validationResult</a:t>
            </a:r>
            <a:r>
              <a:rPr kumimoji="0" lang="en-US" altLang="en-US" sz="1200" b="0" i="0" u="none" strike="noStrike" cap="none" normalizeH="0" baseline="0" dirty="0">
                <a:ln>
                  <a:noFill/>
                </a:ln>
                <a:solidFill>
                  <a:srgbClr val="F8F8F2"/>
                </a:solidFill>
                <a:effectLst/>
                <a:latin typeface="JetBrains Mono"/>
              </a:rPr>
              <a:t>(</a:t>
            </a:r>
            <a:r>
              <a:rPr kumimoji="0" lang="en-US" altLang="en-US" sz="1200" b="0" i="1" u="none" strike="noStrike" cap="none" normalizeH="0" baseline="0" dirty="0">
                <a:ln>
                  <a:noFill/>
                </a:ln>
                <a:solidFill>
                  <a:srgbClr val="FFB86C"/>
                </a:solidFill>
                <a:effectLst/>
                <a:latin typeface="JetBrains Mono"/>
              </a:rPr>
              <a:t>req</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if </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F79C6"/>
                </a:solidFill>
                <a:effectLst/>
                <a:latin typeface="JetBrains Mono"/>
              </a:rPr>
              <a:t>!</a:t>
            </a:r>
            <a:r>
              <a:rPr kumimoji="0" lang="en-US" altLang="en-US" sz="1200" b="0" i="0" u="none" strike="noStrike" cap="none" normalizeH="0" baseline="0" dirty="0" err="1">
                <a:ln>
                  <a:noFill/>
                </a:ln>
                <a:solidFill>
                  <a:srgbClr val="F8F8F2"/>
                </a:solidFill>
                <a:effectLst/>
                <a:latin typeface="JetBrains Mono"/>
              </a:rPr>
              <a:t>errors.</a:t>
            </a:r>
            <a:r>
              <a:rPr kumimoji="0" lang="en-US" altLang="en-US" sz="1200" b="0" i="0" u="none" strike="noStrike" cap="none" normalizeH="0" baseline="0" dirty="0" err="1">
                <a:ln>
                  <a:noFill/>
                </a:ln>
                <a:solidFill>
                  <a:srgbClr val="50FA7B"/>
                </a:solidFill>
                <a:effectLst/>
                <a:latin typeface="JetBrains Mono"/>
              </a:rPr>
              <a:t>isEmpty</a:t>
            </a:r>
            <a:r>
              <a:rPr kumimoji="0" lang="en-US" altLang="en-US" sz="1200" b="0" i="0" u="none" strike="noStrike" cap="none" normalizeH="0" baseline="0" dirty="0">
                <a:ln>
                  <a:noFill/>
                </a:ln>
                <a:solidFill>
                  <a:srgbClr val="F8F8F2"/>
                </a:solidFill>
                <a:effectLst/>
                <a:latin typeface="JetBrains Mono"/>
              </a:rPr>
              <a:t>()) {</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return </a:t>
            </a:r>
            <a:r>
              <a:rPr kumimoji="0" lang="en-US" altLang="en-US" sz="1200" b="0" i="1" u="none" strike="noStrike" cap="none" normalizeH="0" baseline="0" dirty="0" err="1">
                <a:ln>
                  <a:noFill/>
                </a:ln>
                <a:solidFill>
                  <a:srgbClr val="FFB86C"/>
                </a:solidFill>
                <a:effectLst/>
                <a:latin typeface="JetBrains Mono"/>
              </a:rPr>
              <a:t>res</a:t>
            </a:r>
            <a:r>
              <a:rPr kumimoji="0" lang="en-US" altLang="en-US" sz="1200" b="0" i="0" u="none" strike="noStrike" cap="none" normalizeH="0" baseline="0" dirty="0" err="1">
                <a:ln>
                  <a:noFill/>
                </a:ln>
                <a:solidFill>
                  <a:srgbClr val="F8F8F2"/>
                </a:solidFill>
                <a:effectLst/>
                <a:latin typeface="JetBrains Mono"/>
              </a:rPr>
              <a:t>.</a:t>
            </a:r>
            <a:r>
              <a:rPr kumimoji="0" lang="en-US" altLang="en-US" sz="1200" b="0" i="0" u="none" strike="noStrike" cap="none" normalizeH="0" baseline="0" dirty="0" err="1">
                <a:ln>
                  <a:noFill/>
                </a:ln>
                <a:solidFill>
                  <a:srgbClr val="50FA7B"/>
                </a:solidFill>
                <a:effectLst/>
                <a:latin typeface="JetBrains Mono"/>
              </a:rPr>
              <a:t>render</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'contact'</a:t>
            </a:r>
            <a:r>
              <a:rPr kumimoji="0" lang="en-US" altLang="en-US" sz="1200" b="0" i="0" u="none" strike="noStrike" cap="none" normalizeH="0" baseline="0" dirty="0">
                <a:ln>
                  <a:noFill/>
                </a:ln>
                <a:solidFill>
                  <a:srgbClr val="F8F8F2"/>
                </a:solidFill>
                <a:effectLst/>
                <a:latin typeface="JetBrains Mono"/>
              </a:rPr>
              <a:t>, {</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data</a:t>
            </a:r>
            <a:r>
              <a:rPr kumimoji="0" lang="en-US" altLang="en-US" sz="1200" b="0" i="0" u="none" strike="noStrike" cap="none" normalizeH="0" baseline="0" dirty="0">
                <a:ln>
                  <a:noFill/>
                </a:ln>
                <a:solidFill>
                  <a:srgbClr val="FF79C6"/>
                </a:solidFill>
                <a:effectLst/>
                <a:latin typeface="JetBrains Mono"/>
              </a:rPr>
              <a:t>: </a:t>
            </a:r>
            <a:r>
              <a:rPr kumimoji="0" lang="en-US" altLang="en-US" sz="1200" b="0" i="1" u="none" strike="noStrike" cap="none" normalizeH="0" baseline="0" dirty="0" err="1">
                <a:ln>
                  <a:noFill/>
                </a:ln>
                <a:solidFill>
                  <a:srgbClr val="FFB86C"/>
                </a:solidFill>
                <a:effectLst/>
                <a:latin typeface="JetBrains Mono"/>
              </a:rPr>
              <a:t>req</a:t>
            </a:r>
            <a:r>
              <a:rPr kumimoji="0" lang="en-US" altLang="en-US" sz="1200" b="0" i="0" u="none" strike="noStrike" cap="none" normalizeH="0" baseline="0" dirty="0" err="1">
                <a:ln>
                  <a:noFill/>
                </a:ln>
                <a:solidFill>
                  <a:srgbClr val="F8F8F2"/>
                </a:solidFill>
                <a:effectLst/>
                <a:latin typeface="JetBrains Mono"/>
              </a:rPr>
              <a:t>.body</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errors</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err="1">
                <a:ln>
                  <a:noFill/>
                </a:ln>
                <a:solidFill>
                  <a:srgbClr val="F8F8F2"/>
                </a:solidFill>
                <a:effectLst/>
                <a:latin typeface="JetBrains Mono"/>
              </a:rPr>
              <a:t>errors.</a:t>
            </a:r>
            <a:r>
              <a:rPr kumimoji="0" lang="en-US" altLang="en-US" sz="1200" b="0" i="0" u="none" strike="noStrike" cap="none" normalizeH="0" baseline="0" dirty="0" err="1">
                <a:ln>
                  <a:noFill/>
                </a:ln>
                <a:solidFill>
                  <a:srgbClr val="50FA7B"/>
                </a:solidFill>
                <a:effectLst/>
                <a:latin typeface="JetBrains Mono"/>
              </a:rPr>
              <a:t>mapped</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err="1">
                <a:ln>
                  <a:noFill/>
                </a:ln>
                <a:solidFill>
                  <a:srgbClr val="F8F8F2"/>
                </a:solidFill>
                <a:effectLst/>
                <a:latin typeface="JetBrains Mono"/>
              </a:rPr>
              <a:t>csrfToken</a:t>
            </a:r>
            <a:r>
              <a:rPr kumimoji="0" lang="en-US" altLang="en-US" sz="1200" b="0" i="0" u="none" strike="noStrike" cap="none" normalizeH="0" baseline="0" dirty="0">
                <a:ln>
                  <a:noFill/>
                </a:ln>
                <a:solidFill>
                  <a:srgbClr val="FF79C6"/>
                </a:solidFill>
                <a:effectLst/>
                <a:latin typeface="JetBrains Mono"/>
              </a:rPr>
              <a:t>: </a:t>
            </a:r>
            <a:r>
              <a:rPr kumimoji="0" lang="en-US" altLang="en-US" sz="1200" b="0" i="1" u="none" strike="noStrike" cap="none" normalizeH="0" baseline="0" dirty="0" err="1">
                <a:ln>
                  <a:noFill/>
                </a:ln>
                <a:solidFill>
                  <a:srgbClr val="FFB86C"/>
                </a:solidFill>
                <a:effectLst/>
                <a:latin typeface="JetBrains Mono"/>
              </a:rPr>
              <a:t>req</a:t>
            </a:r>
            <a:r>
              <a:rPr kumimoji="0" lang="en-US" altLang="en-US" sz="1200" b="0" i="0" u="none" strike="noStrike" cap="none" normalizeH="0" baseline="0" dirty="0" err="1">
                <a:ln>
                  <a:noFill/>
                </a:ln>
                <a:solidFill>
                  <a:srgbClr val="F8F8F2"/>
                </a:solidFill>
                <a:effectLst/>
                <a:latin typeface="JetBrains Mono"/>
              </a:rPr>
              <a:t>.csrfToken</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6272A4"/>
                </a:solidFill>
                <a:effectLst/>
                <a:latin typeface="JetBrains Mono"/>
              </a:rPr>
              <a:t>// ...</a:t>
            </a:r>
            <a:br>
              <a:rPr kumimoji="0" lang="en-US" altLang="en-US" sz="1200" b="0" i="1" u="none" strike="noStrike" cap="none" normalizeH="0" baseline="0" dirty="0">
                <a:ln>
                  <a:noFill/>
                </a:ln>
                <a:solidFill>
                  <a:srgbClr val="6272A4"/>
                </a:solidFill>
                <a:effectLst/>
                <a:latin typeface="JetBrains Mono"/>
              </a:rPr>
            </a:br>
            <a:r>
              <a:rPr kumimoji="0" lang="en-US" altLang="en-US" sz="1200" b="0" i="0" u="none" strike="noStrike" cap="none" normalizeH="0" baseline="0" dirty="0">
                <a:ln>
                  <a:noFill/>
                </a:ln>
                <a:solidFill>
                  <a:srgbClr val="F8F8F2"/>
                </a:solidFill>
                <a:effectLst/>
                <a:latin typeface="JetBrains Mono"/>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769CCB30-5505-4921-840D-03BBCA1579F3}"/>
              </a:ext>
            </a:extLst>
          </p:cNvPr>
          <p:cNvSpPr>
            <a:spLocks noChangeArrowheads="1"/>
          </p:cNvSpPr>
          <p:nvPr/>
        </p:nvSpPr>
        <p:spPr bwMode="auto">
          <a:xfrm>
            <a:off x="2067790" y="4864269"/>
            <a:ext cx="5881255" cy="1015663"/>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a:ln>
                  <a:noFill/>
                </a:ln>
                <a:solidFill>
                  <a:srgbClr val="6272A4"/>
                </a:solidFill>
                <a:effectLst/>
                <a:latin typeface="JetBrains Mono"/>
              </a:rPr>
              <a:t>&lt;!-- view/contact.ejs --&gt;</a:t>
            </a:r>
            <a:br>
              <a:rPr kumimoji="0" lang="en-US" altLang="en-US" sz="1200" b="0" i="1" u="none" strike="noStrike" cap="none" normalizeH="0" baseline="0">
                <a:ln>
                  <a:noFill/>
                </a:ln>
                <a:solidFill>
                  <a:srgbClr val="6272A4"/>
                </a:solidFill>
                <a:effectLst/>
                <a:latin typeface="JetBrains Mono"/>
              </a:rPr>
            </a:br>
            <a:r>
              <a:rPr kumimoji="0" lang="en-US" altLang="en-US" sz="1200" b="0" i="0" u="none" strike="noStrike" cap="none" normalizeH="0" baseline="0">
                <a:ln>
                  <a:noFill/>
                </a:ln>
                <a:solidFill>
                  <a:srgbClr val="F8F8F2"/>
                </a:solidFill>
                <a:effectLst/>
                <a:latin typeface="JetBrains Mono"/>
              </a:rPr>
              <a:t>&lt;</a:t>
            </a:r>
            <a:r>
              <a:rPr kumimoji="0" lang="en-US" altLang="en-US" sz="1200" b="0" i="0" u="none" strike="noStrike" cap="none" normalizeH="0" baseline="0">
                <a:ln>
                  <a:noFill/>
                </a:ln>
                <a:solidFill>
                  <a:srgbClr val="FF79C6"/>
                </a:solidFill>
                <a:effectLst/>
                <a:latin typeface="JetBrains Mono"/>
              </a:rPr>
              <a:t>form </a:t>
            </a:r>
            <a:r>
              <a:rPr kumimoji="0" lang="en-US" altLang="en-US" sz="1200" b="0" i="1" u="none" strike="noStrike" cap="none" normalizeH="0" baseline="0">
                <a:ln>
                  <a:noFill/>
                </a:ln>
                <a:solidFill>
                  <a:srgbClr val="50FA78"/>
                </a:solidFill>
                <a:effectLst/>
                <a:latin typeface="JetBrains Mono"/>
              </a:rPr>
              <a:t>method</a:t>
            </a:r>
            <a:r>
              <a:rPr kumimoji="0" lang="en-US" altLang="en-US" sz="1200" b="0" i="0" u="none" strike="noStrike" cap="none" normalizeH="0" baseline="0">
                <a:ln>
                  <a:noFill/>
                </a:ln>
                <a:solidFill>
                  <a:srgbClr val="F1FA8C"/>
                </a:solidFill>
                <a:effectLst/>
                <a:latin typeface="JetBrains Mono"/>
              </a:rPr>
              <a:t>="post" </a:t>
            </a:r>
            <a:r>
              <a:rPr kumimoji="0" lang="en-US" altLang="en-US" sz="1200" b="0" i="1" u="none" strike="noStrike" cap="none" normalizeH="0" baseline="0">
                <a:ln>
                  <a:noFill/>
                </a:ln>
                <a:solidFill>
                  <a:srgbClr val="50FA78"/>
                </a:solidFill>
                <a:effectLst/>
                <a:latin typeface="JetBrains Mono"/>
              </a:rPr>
              <a:t>action</a:t>
            </a:r>
            <a:r>
              <a:rPr kumimoji="0" lang="en-US" altLang="en-US" sz="1200" b="0" i="0" u="none" strike="noStrike" cap="none" normalizeH="0" baseline="0">
                <a:ln>
                  <a:noFill/>
                </a:ln>
                <a:solidFill>
                  <a:srgbClr val="F1FA8C"/>
                </a:solidFill>
                <a:effectLst/>
                <a:latin typeface="JetBrains Mono"/>
              </a:rPr>
              <a:t>="/contact" </a:t>
            </a:r>
            <a:r>
              <a:rPr kumimoji="0" lang="en-US" altLang="en-US" sz="1200" b="0" i="1" u="none" strike="noStrike" cap="none" normalizeH="0" baseline="0">
                <a:ln>
                  <a:noFill/>
                </a:ln>
                <a:solidFill>
                  <a:srgbClr val="50FA78"/>
                </a:solidFill>
                <a:effectLst/>
                <a:latin typeface="JetBrains Mono"/>
              </a:rPr>
              <a:t>novalidate</a:t>
            </a:r>
            <a:r>
              <a:rPr kumimoji="0" lang="en-US" altLang="en-US" sz="1200" b="0" i="0" u="none" strike="noStrike" cap="none" normalizeH="0" baseline="0">
                <a:ln>
                  <a:noFill/>
                </a:ln>
                <a:solidFill>
                  <a:srgbClr val="F8F8F2"/>
                </a:solidFill>
                <a:effectLst/>
                <a:latin typeface="JetBrains Mono"/>
              </a:rPr>
              <a:t>&gt;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&lt;</a:t>
            </a:r>
            <a:r>
              <a:rPr kumimoji="0" lang="en-US" altLang="en-US" sz="1200" b="0" i="0" u="none" strike="noStrike" cap="none" normalizeH="0" baseline="0">
                <a:ln>
                  <a:noFill/>
                </a:ln>
                <a:solidFill>
                  <a:srgbClr val="FF79C6"/>
                </a:solidFill>
                <a:effectLst/>
                <a:latin typeface="JetBrains Mono"/>
              </a:rPr>
              <a:t>input </a:t>
            </a:r>
            <a:r>
              <a:rPr kumimoji="0" lang="en-US" altLang="en-US" sz="1200" b="0" i="1" u="none" strike="noStrike" cap="none" normalizeH="0" baseline="0">
                <a:ln>
                  <a:noFill/>
                </a:ln>
                <a:solidFill>
                  <a:srgbClr val="50FA78"/>
                </a:solidFill>
                <a:effectLst/>
                <a:latin typeface="JetBrains Mono"/>
              </a:rPr>
              <a:t>type</a:t>
            </a:r>
            <a:r>
              <a:rPr kumimoji="0" lang="en-US" altLang="en-US" sz="1200" b="0" i="0" u="none" strike="noStrike" cap="none" normalizeH="0" baseline="0">
                <a:ln>
                  <a:noFill/>
                </a:ln>
                <a:solidFill>
                  <a:srgbClr val="F1FA8C"/>
                </a:solidFill>
                <a:effectLst/>
                <a:latin typeface="JetBrains Mono"/>
              </a:rPr>
              <a:t>="hidden" </a:t>
            </a:r>
            <a:r>
              <a:rPr kumimoji="0" lang="en-US" altLang="en-US" sz="1200" b="0" i="1" u="none" strike="noStrike" cap="none" normalizeH="0" baseline="0">
                <a:ln>
                  <a:noFill/>
                </a:ln>
                <a:solidFill>
                  <a:srgbClr val="50FA78"/>
                </a:solidFill>
                <a:effectLst/>
                <a:latin typeface="JetBrains Mono"/>
              </a:rPr>
              <a:t>name</a:t>
            </a:r>
            <a:r>
              <a:rPr kumimoji="0" lang="en-US" altLang="en-US" sz="1200" b="0" i="0" u="none" strike="noStrike" cap="none" normalizeH="0" baseline="0">
                <a:ln>
                  <a:noFill/>
                </a:ln>
                <a:solidFill>
                  <a:srgbClr val="F1FA8C"/>
                </a:solidFill>
                <a:effectLst/>
                <a:latin typeface="JetBrains Mono"/>
              </a:rPr>
              <a:t>="_csrf" </a:t>
            </a:r>
            <a:r>
              <a:rPr kumimoji="0" lang="en-US" altLang="en-US" sz="1200" b="0" i="1" u="none" strike="noStrike" cap="none" normalizeH="0" baseline="0">
                <a:ln>
                  <a:noFill/>
                </a:ln>
                <a:solidFill>
                  <a:srgbClr val="50FA78"/>
                </a:solidFill>
                <a:effectLst/>
                <a:latin typeface="JetBrains Mono"/>
              </a:rPr>
              <a:t>value</a:t>
            </a:r>
            <a:r>
              <a:rPr kumimoji="0" lang="en-US" altLang="en-US" sz="1200" b="0" i="0" u="none" strike="noStrike" cap="none" normalizeH="0" baseline="0">
                <a:ln>
                  <a:noFill/>
                </a:ln>
                <a:solidFill>
                  <a:srgbClr val="F1FA8C"/>
                </a:solidFill>
                <a:effectLst/>
                <a:latin typeface="JetBrains Mono"/>
              </a:rPr>
              <a:t>="</a:t>
            </a:r>
            <a:r>
              <a:rPr kumimoji="0" lang="en-US" altLang="en-US" sz="1200" b="0" i="0" u="none" strike="noStrike" cap="none" normalizeH="0" baseline="0">
                <a:ln>
                  <a:noFill/>
                </a:ln>
                <a:solidFill>
                  <a:srgbClr val="F8F8F2"/>
                </a:solidFill>
                <a:effectLst/>
                <a:latin typeface="JetBrains Mono"/>
              </a:rPr>
              <a:t>&lt;%= csrfToken %&gt;</a:t>
            </a:r>
            <a:r>
              <a:rPr kumimoji="0" lang="en-US" altLang="en-US" sz="1200" b="0" i="0" u="none" strike="noStrike" cap="none" normalizeH="0" baseline="0">
                <a:ln>
                  <a:noFill/>
                </a:ln>
                <a:solidFill>
                  <a:srgbClr val="F1FA8C"/>
                </a:solidFill>
                <a:effectLst/>
                <a:latin typeface="JetBrains Mono"/>
              </a:rPr>
              <a:t>"</a:t>
            </a:r>
            <a:r>
              <a:rPr kumimoji="0" lang="en-US" altLang="en-US" sz="1200" b="0" i="0" u="none" strike="noStrike" cap="none" normalizeH="0" baseline="0">
                <a:ln>
                  <a:noFill/>
                </a:ln>
                <a:solidFill>
                  <a:srgbClr val="F8F8F2"/>
                </a:solidFill>
                <a:effectLst/>
                <a:latin typeface="JetBrains Mono"/>
              </a:rPr>
              <a:t>&gt;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6272A4"/>
                </a:solidFill>
                <a:effectLst/>
                <a:latin typeface="JetBrains Mono"/>
              </a:rPr>
              <a:t>&lt;!-- ... --&gt;</a:t>
            </a:r>
            <a:br>
              <a:rPr kumimoji="0" lang="en-US" altLang="en-US" sz="1200" b="0" i="1" u="none" strike="noStrike" cap="none" normalizeH="0" baseline="0">
                <a:ln>
                  <a:noFill/>
                </a:ln>
                <a:solidFill>
                  <a:srgbClr val="6272A4"/>
                </a:solidFill>
                <a:effectLst/>
                <a:latin typeface="JetBrains Mono"/>
              </a:rPr>
            </a:br>
            <a:r>
              <a:rPr kumimoji="0" lang="en-US" altLang="en-US" sz="1200" b="0" i="0" u="none" strike="noStrike" cap="none" normalizeH="0" baseline="0">
                <a:ln>
                  <a:noFill/>
                </a:ln>
                <a:solidFill>
                  <a:srgbClr val="F8F8F2"/>
                </a:solidFill>
                <a:effectLst/>
                <a:latin typeface="JetBrains Mono"/>
              </a:rPr>
              <a:t>&lt;/</a:t>
            </a:r>
            <a:r>
              <a:rPr kumimoji="0" lang="en-US" altLang="en-US" sz="1200" b="0" i="0" u="none" strike="noStrike" cap="none" normalizeH="0" baseline="0">
                <a:ln>
                  <a:noFill/>
                </a:ln>
                <a:solidFill>
                  <a:srgbClr val="FF79C6"/>
                </a:solidFill>
                <a:effectLst/>
                <a:latin typeface="JetBrains Mono"/>
              </a:rPr>
              <a:t>form</a:t>
            </a:r>
            <a:r>
              <a:rPr kumimoji="0" lang="en-US" altLang="en-US" sz="1200" b="0" i="0" u="none" strike="noStrike" cap="none" normalizeH="0" baseline="0">
                <a:ln>
                  <a:noFill/>
                </a:ln>
                <a:solidFill>
                  <a:srgbClr val="F8F8F2"/>
                </a:solidFill>
                <a:effectLst/>
                <a:latin typeface="JetBrains Mono"/>
              </a:rPr>
              <a:t>&gt;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331429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CD2CC-13F0-4E25-A054-979F7C90830F}"/>
              </a:ext>
            </a:extLst>
          </p:cNvPr>
          <p:cNvSpPr>
            <a:spLocks noGrp="1"/>
          </p:cNvSpPr>
          <p:nvPr>
            <p:ph type="title"/>
          </p:nvPr>
        </p:nvSpPr>
        <p:spPr/>
        <p:txBody>
          <a:bodyPr/>
          <a:lstStyle/>
          <a:p>
            <a:r>
              <a:rPr lang="en-US" dirty="0"/>
              <a:t>Security considerations (4)</a:t>
            </a:r>
          </a:p>
        </p:txBody>
      </p:sp>
      <p:sp>
        <p:nvSpPr>
          <p:cNvPr id="3" name="Content Placeholder 2">
            <a:extLst>
              <a:ext uri="{FF2B5EF4-FFF2-40B4-BE49-F238E27FC236}">
                <a16:creationId xmlns:a16="http://schemas.microsoft.com/office/drawing/2014/main" id="{73356D10-3811-435B-A40C-84F06EA7C880}"/>
              </a:ext>
            </a:extLst>
          </p:cNvPr>
          <p:cNvSpPr>
            <a:spLocks noGrp="1"/>
          </p:cNvSpPr>
          <p:nvPr>
            <p:ph sz="quarter" idx="34"/>
          </p:nvPr>
        </p:nvSpPr>
        <p:spPr/>
        <p:txBody>
          <a:bodyPr/>
          <a:lstStyle/>
          <a:p>
            <a:pPr lvl="1"/>
            <a:r>
              <a:rPr lang="en-US" b="1" dirty="0"/>
              <a:t>Cross-site scripting (XSS):</a:t>
            </a:r>
            <a:r>
              <a:rPr lang="en-US" dirty="0"/>
              <a:t> </a:t>
            </a:r>
          </a:p>
          <a:p>
            <a:pPr lvl="2"/>
            <a:r>
              <a:rPr lang="en-US" dirty="0"/>
              <a:t>You need to take care when displaying user-submitted data in an HTML view as it can open you up to cross-site scripting(XSS)</a:t>
            </a:r>
          </a:p>
          <a:p>
            <a:pPr lvl="2"/>
            <a:r>
              <a:rPr lang="en-US" dirty="0"/>
              <a:t>The EJS </a:t>
            </a:r>
            <a:r>
              <a:rPr lang="en-US" b="1" dirty="0"/>
              <a:t>&lt;%= value %&gt;</a:t>
            </a:r>
            <a:r>
              <a:rPr lang="en-US" dirty="0"/>
              <a:t> outputs the HTML escaped value to protect you from XSS, whereas </a:t>
            </a:r>
            <a:r>
              <a:rPr lang="en-US" b="1" dirty="0"/>
              <a:t>&lt;%- value %&gt;</a:t>
            </a:r>
            <a:r>
              <a:rPr lang="en-US" dirty="0"/>
              <a:t> outputs a raw string.</a:t>
            </a:r>
          </a:p>
          <a:p>
            <a:pPr lvl="2"/>
            <a:r>
              <a:rPr lang="en-US" dirty="0"/>
              <a:t>Always use the escaped output </a:t>
            </a:r>
            <a:r>
              <a:rPr lang="en-US" b="1" dirty="0"/>
              <a:t>&lt;%= value %&gt;</a:t>
            </a:r>
            <a:r>
              <a:rPr lang="en-US" dirty="0"/>
              <a:t> when dealing with user-submitted values. Only use raw outputs when you’re sure that it’s safe to do so.</a:t>
            </a:r>
          </a:p>
        </p:txBody>
      </p:sp>
    </p:spTree>
    <p:extLst>
      <p:ext uri="{BB962C8B-B14F-4D97-AF65-F5344CB8AC3E}">
        <p14:creationId xmlns:p14="http://schemas.microsoft.com/office/powerpoint/2010/main" val="30696859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14657-E41F-45C5-A852-A770788472D7}"/>
              </a:ext>
            </a:extLst>
          </p:cNvPr>
          <p:cNvSpPr>
            <a:spLocks noGrp="1"/>
          </p:cNvSpPr>
          <p:nvPr>
            <p:ph type="title"/>
          </p:nvPr>
        </p:nvSpPr>
        <p:spPr/>
        <p:txBody>
          <a:bodyPr/>
          <a:lstStyle/>
          <a:p>
            <a:r>
              <a:rPr lang="en-US" dirty="0"/>
              <a:t>File Uploads</a:t>
            </a:r>
          </a:p>
        </p:txBody>
      </p:sp>
      <p:sp>
        <p:nvSpPr>
          <p:cNvPr id="3" name="Content Placeholder 2">
            <a:extLst>
              <a:ext uri="{FF2B5EF4-FFF2-40B4-BE49-F238E27FC236}">
                <a16:creationId xmlns:a16="http://schemas.microsoft.com/office/drawing/2014/main" id="{43F85DB4-BE95-41FA-BF23-75A0561A63CE}"/>
              </a:ext>
            </a:extLst>
          </p:cNvPr>
          <p:cNvSpPr>
            <a:spLocks noGrp="1"/>
          </p:cNvSpPr>
          <p:nvPr>
            <p:ph sz="quarter" idx="34"/>
          </p:nvPr>
        </p:nvSpPr>
        <p:spPr/>
        <p:txBody>
          <a:bodyPr/>
          <a:lstStyle/>
          <a:p>
            <a:r>
              <a:rPr lang="en-US" dirty="0"/>
              <a:t>Uploading files in HTML forms is a special case that requires an encoding type of </a:t>
            </a:r>
            <a:r>
              <a:rPr lang="en-US" b="1" dirty="0"/>
              <a:t>"multipart/form-data“</a:t>
            </a:r>
          </a:p>
          <a:p>
            <a:r>
              <a:rPr lang="en-US" dirty="0"/>
              <a:t>You’ll need additional middleware to handle multipart uploads</a:t>
            </a:r>
          </a:p>
          <a:p>
            <a:endParaRPr lang="en-US" dirty="0"/>
          </a:p>
          <a:p>
            <a:endParaRPr lang="en-US" dirty="0"/>
          </a:p>
          <a:p>
            <a:endParaRPr lang="en-US" dirty="0"/>
          </a:p>
          <a:p>
            <a:endParaRPr lang="en-US" dirty="0"/>
          </a:p>
          <a:p>
            <a:endParaRPr lang="en-US" dirty="0"/>
          </a:p>
          <a:p>
            <a:r>
              <a:rPr lang="en-US" dirty="0"/>
              <a:t>This code instructs </a:t>
            </a:r>
            <a:r>
              <a:rPr lang="en-US" b="1" dirty="0" err="1"/>
              <a:t>multer</a:t>
            </a:r>
            <a:r>
              <a:rPr lang="en-US" b="1" dirty="0"/>
              <a:t> </a:t>
            </a:r>
            <a:r>
              <a:rPr lang="en-US" dirty="0"/>
              <a:t>to upload the file in </a:t>
            </a:r>
            <a:r>
              <a:rPr lang="en-US" b="1" dirty="0"/>
              <a:t>“photo”</a:t>
            </a:r>
            <a:r>
              <a:rPr lang="en-US" dirty="0"/>
              <a:t> field</a:t>
            </a:r>
          </a:p>
        </p:txBody>
      </p:sp>
      <p:sp>
        <p:nvSpPr>
          <p:cNvPr id="4" name="Rectangle 1">
            <a:extLst>
              <a:ext uri="{FF2B5EF4-FFF2-40B4-BE49-F238E27FC236}">
                <a16:creationId xmlns:a16="http://schemas.microsoft.com/office/drawing/2014/main" id="{33441363-CB18-4BF3-9BF2-DFC896DC8475}"/>
              </a:ext>
            </a:extLst>
          </p:cNvPr>
          <p:cNvSpPr>
            <a:spLocks noChangeArrowheads="1"/>
          </p:cNvSpPr>
          <p:nvPr/>
        </p:nvSpPr>
        <p:spPr bwMode="auto">
          <a:xfrm>
            <a:off x="1226128" y="2640891"/>
            <a:ext cx="7221682" cy="2677656"/>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a:ln>
                  <a:noFill/>
                </a:ln>
                <a:solidFill>
                  <a:srgbClr val="6272A4"/>
                </a:solidFill>
                <a:effectLst/>
                <a:latin typeface="JetBrains Mono"/>
              </a:rPr>
              <a:t>// routes.js</a:t>
            </a:r>
            <a:br>
              <a:rPr kumimoji="0" lang="en-US" altLang="en-US" sz="1200" b="0" i="1" u="none" strike="noStrike" cap="none" normalizeH="0" baseline="0">
                <a:ln>
                  <a:noFill/>
                </a:ln>
                <a:solidFill>
                  <a:srgbClr val="6272A4"/>
                </a:solidFill>
                <a:effectLst/>
                <a:latin typeface="JetBrains Mono"/>
              </a:rPr>
            </a:br>
            <a:r>
              <a:rPr kumimoji="0" lang="en-US" altLang="en-US" sz="1200" b="0" i="0" u="none" strike="noStrike" cap="none" normalizeH="0" baseline="0">
                <a:ln>
                  <a:noFill/>
                </a:ln>
                <a:solidFill>
                  <a:srgbClr val="FF79C6"/>
                </a:solidFill>
                <a:effectLst/>
                <a:latin typeface="JetBrains Mono"/>
              </a:rPr>
              <a:t>const </a:t>
            </a:r>
            <a:r>
              <a:rPr kumimoji="0" lang="en-US" altLang="en-US" sz="1200" b="0" i="1" u="none" strike="noStrike" cap="none" normalizeH="0" baseline="0">
                <a:ln>
                  <a:noFill/>
                </a:ln>
                <a:solidFill>
                  <a:srgbClr val="8BE9FD"/>
                </a:solidFill>
                <a:effectLst/>
                <a:latin typeface="JetBrains Mono"/>
              </a:rPr>
              <a:t>multer </a:t>
            </a:r>
            <a:r>
              <a:rPr kumimoji="0" lang="en-US" altLang="en-US" sz="1200" b="0" i="0" u="none" strike="noStrike" cap="none" normalizeH="0" baseline="0">
                <a:ln>
                  <a:noFill/>
                </a:ln>
                <a:solidFill>
                  <a:srgbClr val="FF79C6"/>
                </a:solidFill>
                <a:effectLst/>
                <a:latin typeface="JetBrains Mono"/>
              </a:rPr>
              <a:t>= require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'multer'</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F79C6"/>
                </a:solidFill>
                <a:effectLst/>
                <a:latin typeface="JetBrains Mono"/>
              </a:rPr>
              <a:t>const </a:t>
            </a:r>
            <a:r>
              <a:rPr kumimoji="0" lang="en-US" altLang="en-US" sz="1200" b="0" i="0" u="none" strike="noStrike" cap="none" normalizeH="0" baseline="0">
                <a:ln>
                  <a:noFill/>
                </a:ln>
                <a:solidFill>
                  <a:srgbClr val="F8F8F2"/>
                </a:solidFill>
                <a:effectLst/>
                <a:latin typeface="JetBrains Mono"/>
              </a:rPr>
              <a:t>upload </a:t>
            </a:r>
            <a:r>
              <a:rPr kumimoji="0" lang="en-US" altLang="en-US" sz="1200" b="0" i="0" u="none" strike="noStrike" cap="none" normalizeH="0" baseline="0">
                <a:ln>
                  <a:noFill/>
                </a:ln>
                <a:solidFill>
                  <a:srgbClr val="FF79C6"/>
                </a:solidFill>
                <a:effectLst/>
                <a:latin typeface="JetBrains Mono"/>
              </a:rPr>
              <a:t>= </a:t>
            </a:r>
            <a:r>
              <a:rPr kumimoji="0" lang="en-US" altLang="en-US" sz="1200" b="0" i="1" u="none" strike="noStrike" cap="none" normalizeH="0" baseline="0">
                <a:ln>
                  <a:noFill/>
                </a:ln>
                <a:solidFill>
                  <a:srgbClr val="8BE9FD"/>
                </a:solidFill>
                <a:effectLst/>
                <a:latin typeface="JetBrains Mono"/>
              </a:rPr>
              <a:t>multer</a:t>
            </a:r>
            <a:r>
              <a:rPr kumimoji="0" lang="en-US" altLang="en-US" sz="1200" b="0" i="0" u="none" strike="noStrike" cap="none" normalizeH="0" baseline="0">
                <a:ln>
                  <a:noFill/>
                </a:ln>
                <a:solidFill>
                  <a:srgbClr val="F8F8F2"/>
                </a:solidFill>
                <a:effectLst/>
                <a:latin typeface="JetBrains Mono"/>
              </a:rPr>
              <a:t>({ storage</a:t>
            </a:r>
            <a:r>
              <a:rPr kumimoji="0" lang="en-US" altLang="en-US" sz="1200" b="0" i="0" u="none" strike="noStrike" cap="none" normalizeH="0" baseline="0">
                <a:ln>
                  <a:noFill/>
                </a:ln>
                <a:solidFill>
                  <a:srgbClr val="FF79C6"/>
                </a:solidFill>
                <a:effectLst/>
                <a:latin typeface="JetBrains Mono"/>
              </a:rPr>
              <a:t>: </a:t>
            </a:r>
            <a:r>
              <a:rPr kumimoji="0" lang="en-US" altLang="en-US" sz="1200" b="0" i="1" u="none" strike="noStrike" cap="none" normalizeH="0" baseline="0">
                <a:ln>
                  <a:noFill/>
                </a:ln>
                <a:solidFill>
                  <a:srgbClr val="8BE9FD"/>
                </a:solidFill>
                <a:effectLst/>
                <a:latin typeface="JetBrains Mono"/>
              </a:rPr>
              <a:t>multer</a:t>
            </a:r>
            <a:r>
              <a:rPr kumimoji="0" lang="en-US" altLang="en-US" sz="1200" b="0" i="0" u="none" strike="noStrike" cap="none" normalizeH="0" baseline="0">
                <a:ln>
                  <a:noFill/>
                </a:ln>
                <a:solidFill>
                  <a:srgbClr val="F8F8F2"/>
                </a:solidFill>
                <a:effectLst/>
                <a:latin typeface="JetBrains Mono"/>
              </a:rPr>
              <a:t>.</a:t>
            </a:r>
            <a:r>
              <a:rPr kumimoji="0" lang="en-US" altLang="en-US" sz="1200" b="0" i="1" u="none" strike="noStrike" cap="none" normalizeH="0" baseline="0">
                <a:ln>
                  <a:noFill/>
                </a:ln>
                <a:solidFill>
                  <a:srgbClr val="8BE9FD"/>
                </a:solidFill>
                <a:effectLst/>
                <a:latin typeface="JetBrains Mono"/>
              </a:rPr>
              <a:t>memoryStorage</a:t>
            </a:r>
            <a:r>
              <a:rPr kumimoji="0" lang="en-US" altLang="en-US" sz="1200" b="0" i="0" u="none" strike="noStrike" cap="none" normalizeH="0" baseline="0">
                <a:ln>
                  <a:noFill/>
                </a:ln>
                <a:solidFill>
                  <a:srgbClr val="F8F8F2"/>
                </a:solidFill>
                <a:effectLst/>
                <a:latin typeface="JetBrains Mono"/>
              </a:rPr>
              <a:t>() });</a:t>
            </a:r>
            <a:br>
              <a:rPr kumimoji="0" lang="en-US" altLang="en-US" sz="1200" b="0" i="0" u="none" strike="noStrike" cap="none" normalizeH="0" baseline="0">
                <a:ln>
                  <a:noFill/>
                </a:ln>
                <a:solidFill>
                  <a:srgbClr val="F8F8F2"/>
                </a:solidFill>
                <a:effectLst/>
                <a:latin typeface="JetBrains Mono"/>
              </a:rPr>
            </a:b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router.</a:t>
            </a:r>
            <a:r>
              <a:rPr kumimoji="0" lang="en-US" altLang="en-US" sz="1200" b="0" i="0" u="none" strike="noStrike" cap="none" normalizeH="0" baseline="0">
                <a:ln>
                  <a:noFill/>
                </a:ln>
                <a:solidFill>
                  <a:srgbClr val="50FA7B"/>
                </a:solidFill>
                <a:effectLst/>
                <a:latin typeface="JetBrains Mono"/>
              </a:rPr>
              <a:t>post</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'/contact'</a:t>
            </a:r>
            <a:r>
              <a:rPr kumimoji="0" lang="en-US" altLang="en-US" sz="1200" b="0" i="0" u="none" strike="noStrike" cap="none" normalizeH="0" baseline="0">
                <a:ln>
                  <a:noFill/>
                </a:ln>
                <a:solidFill>
                  <a:srgbClr val="F8F8F2"/>
                </a:solidFill>
                <a:effectLst/>
                <a:latin typeface="JetBrains Mono"/>
              </a:rPr>
              <a:t>, upload.</a:t>
            </a:r>
            <a:r>
              <a:rPr kumimoji="0" lang="en-US" altLang="en-US" sz="1200" b="0" i="0" u="none" strike="noStrike" cap="none" normalizeH="0" baseline="0">
                <a:ln>
                  <a:noFill/>
                </a:ln>
                <a:solidFill>
                  <a:srgbClr val="50FA7B"/>
                </a:solidFill>
                <a:effectLst/>
                <a:latin typeface="JetBrains Mono"/>
              </a:rPr>
              <a:t>single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'photo'</a:t>
            </a:r>
            <a:r>
              <a:rPr kumimoji="0" lang="en-US" altLang="en-US" sz="1200" b="0" i="0" u="none" strike="noStrike" cap="none" normalizeH="0" baseline="0">
                <a:ln>
                  <a:noFill/>
                </a:ln>
                <a:solidFill>
                  <a:srgbClr val="F8F8F2"/>
                </a:solidFill>
                <a:effectLst/>
                <a:latin typeface="JetBrains Mono"/>
              </a:rPr>
              <a:t>), csrfProtection, [</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6272A4"/>
                </a:solidFill>
                <a:effectLst/>
                <a:latin typeface="JetBrains Mono"/>
              </a:rPr>
              <a:t>// validation ...</a:t>
            </a:r>
            <a:br>
              <a:rPr kumimoji="0" lang="en-US" altLang="en-US" sz="1200" b="0" i="1" u="none" strike="noStrike" cap="none" normalizeH="0" baseline="0">
                <a:ln>
                  <a:noFill/>
                </a:ln>
                <a:solidFill>
                  <a:srgbClr val="6272A4"/>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req</a:t>
            </a: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res</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=&gt; </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6272A4"/>
                </a:solidFill>
                <a:effectLst/>
                <a:latin typeface="JetBrains Mono"/>
              </a:rPr>
              <a:t>// error handling ...</a:t>
            </a:r>
            <a:br>
              <a:rPr kumimoji="0" lang="en-US" altLang="en-US" sz="1200" b="0" i="1" u="none" strike="noStrike" cap="none" normalizeH="0" baseline="0">
                <a:ln>
                  <a:noFill/>
                </a:ln>
                <a:solidFill>
                  <a:srgbClr val="6272A4"/>
                </a:solidFill>
                <a:effectLst/>
                <a:latin typeface="JetBrains Mono"/>
              </a:rPr>
            </a:br>
            <a:r>
              <a:rPr kumimoji="0" lang="en-US" altLang="en-US" sz="1200" b="0" i="1" u="none" strike="noStrike" cap="none" normalizeH="0" baseline="0">
                <a:ln>
                  <a:noFill/>
                </a:ln>
                <a:solidFill>
                  <a:srgbClr val="6272A4"/>
                </a:solidFill>
                <a:effectLst/>
                <a:latin typeface="JetBrains Mono"/>
              </a:rPr>
              <a:t>    </a:t>
            </a:r>
            <a:r>
              <a:rPr kumimoji="0" lang="en-US" altLang="en-US" sz="1200" b="0" i="0" u="none" strike="noStrike" cap="none" normalizeH="0" baseline="0">
                <a:ln>
                  <a:noFill/>
                </a:ln>
                <a:solidFill>
                  <a:srgbClr val="FF79C6"/>
                </a:solidFill>
                <a:effectLst/>
                <a:latin typeface="JetBrains Mono"/>
              </a:rPr>
              <a:t>if </a:t>
            </a:r>
            <a:r>
              <a:rPr kumimoji="0" lang="en-US" altLang="en-US" sz="1200" b="0" i="0" u="none" strike="noStrike" cap="none" normalizeH="0" baseline="0">
                <a:ln>
                  <a:noFill/>
                </a:ln>
                <a:solidFill>
                  <a:srgbClr val="F8F8F2"/>
                </a:solidFill>
                <a:effectLst/>
                <a:latin typeface="JetBrains Mono"/>
              </a:rPr>
              <a:t>(</a:t>
            </a:r>
            <a:r>
              <a:rPr kumimoji="0" lang="en-US" altLang="en-US" sz="1200" b="0" i="1" u="none" strike="noStrike" cap="none" normalizeH="0" baseline="0">
                <a:ln>
                  <a:noFill/>
                </a:ln>
                <a:solidFill>
                  <a:srgbClr val="FFB86C"/>
                </a:solidFill>
                <a:effectLst/>
                <a:latin typeface="JetBrains Mono"/>
              </a:rPr>
              <a:t>req</a:t>
            </a:r>
            <a:r>
              <a:rPr kumimoji="0" lang="en-US" altLang="en-US" sz="1200" b="0" i="0" u="none" strike="noStrike" cap="none" normalizeH="0" baseline="0">
                <a:ln>
                  <a:noFill/>
                </a:ln>
                <a:solidFill>
                  <a:srgbClr val="F8F8F2"/>
                </a:solidFill>
                <a:effectLst/>
                <a:latin typeface="JetBrains Mono"/>
              </a:rPr>
              <a:t>.file) {</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8BE9FD"/>
                </a:solidFill>
                <a:effectLst/>
                <a:latin typeface="JetBrains Mono"/>
              </a:rPr>
              <a:t>console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50FA7B"/>
                </a:solidFill>
                <a:effectLst/>
                <a:latin typeface="JetBrains Mono"/>
              </a:rPr>
              <a:t>log</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'Uploaded: '</a:t>
            </a: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req</a:t>
            </a:r>
            <a:r>
              <a:rPr kumimoji="0" lang="en-US" altLang="en-US" sz="1200" b="0" i="0" u="none" strike="noStrike" cap="none" normalizeH="0" baseline="0">
                <a:ln>
                  <a:noFill/>
                </a:ln>
                <a:solidFill>
                  <a:srgbClr val="F8F8F2"/>
                </a:solidFill>
                <a:effectLst/>
                <a:latin typeface="JetBrains Mono"/>
              </a:rPr>
              <a:t>.file);</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req</a:t>
            </a:r>
            <a:r>
              <a:rPr kumimoji="0" lang="en-US" altLang="en-US" sz="1200" b="0" i="0" u="none" strike="noStrike" cap="none" normalizeH="0" baseline="0">
                <a:ln>
                  <a:noFill/>
                </a:ln>
                <a:solidFill>
                  <a:srgbClr val="F8F8F2"/>
                </a:solidFill>
                <a:effectLst/>
                <a:latin typeface="JetBrains Mono"/>
              </a:rPr>
              <a:t>.flash(</a:t>
            </a:r>
            <a:r>
              <a:rPr kumimoji="0" lang="en-US" altLang="en-US" sz="1200" b="0" i="0" u="none" strike="noStrike" cap="none" normalizeH="0" baseline="0">
                <a:ln>
                  <a:noFill/>
                </a:ln>
                <a:solidFill>
                  <a:srgbClr val="F1FA8C"/>
                </a:solidFill>
                <a:effectLst/>
                <a:latin typeface="JetBrains Mono"/>
              </a:rPr>
              <a:t>'success'</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1FA8C"/>
                </a:solidFill>
                <a:effectLst/>
                <a:latin typeface="JetBrains Mono"/>
              </a:rPr>
              <a:t>'Thanks for the message! I’ll be in touch :)'</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res</a:t>
            </a:r>
            <a:r>
              <a:rPr kumimoji="0" lang="en-US" altLang="en-US" sz="1200" b="0" i="0" u="none" strike="noStrike" cap="none" normalizeH="0" baseline="0">
                <a:ln>
                  <a:noFill/>
                </a:ln>
                <a:solidFill>
                  <a:srgbClr val="F8F8F2"/>
                </a:solidFill>
                <a:effectLst/>
                <a:latin typeface="JetBrains Mono"/>
              </a:rPr>
              <a:t>.redirect(</a:t>
            </a:r>
            <a:r>
              <a:rPr kumimoji="0" lang="en-US" altLang="en-US" sz="1200" b="0" i="0" u="none" strike="noStrike" cap="none" normalizeH="0" baseline="0">
                <a:ln>
                  <a:noFill/>
                </a:ln>
                <a:solidFill>
                  <a:srgbClr val="F1FA8C"/>
                </a:solidFill>
                <a:effectLst/>
                <a:latin typeface="JetBrains Mono"/>
              </a:rPr>
              <a:t>'/'</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302605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14657-E41F-45C5-A852-A770788472D7}"/>
              </a:ext>
            </a:extLst>
          </p:cNvPr>
          <p:cNvSpPr>
            <a:spLocks noGrp="1"/>
          </p:cNvSpPr>
          <p:nvPr>
            <p:ph type="title"/>
          </p:nvPr>
        </p:nvSpPr>
        <p:spPr/>
        <p:txBody>
          <a:bodyPr/>
          <a:lstStyle/>
          <a:p>
            <a:r>
              <a:rPr lang="en-US" dirty="0"/>
              <a:t>File Uploads (2)</a:t>
            </a:r>
          </a:p>
        </p:txBody>
      </p:sp>
      <p:sp>
        <p:nvSpPr>
          <p:cNvPr id="3" name="Content Placeholder 2">
            <a:extLst>
              <a:ext uri="{FF2B5EF4-FFF2-40B4-BE49-F238E27FC236}">
                <a16:creationId xmlns:a16="http://schemas.microsoft.com/office/drawing/2014/main" id="{43F85DB4-BE95-41FA-BF23-75A0561A63CE}"/>
              </a:ext>
            </a:extLst>
          </p:cNvPr>
          <p:cNvSpPr>
            <a:spLocks noGrp="1"/>
          </p:cNvSpPr>
          <p:nvPr>
            <p:ph sz="quarter" idx="34"/>
          </p:nvPr>
        </p:nvSpPr>
        <p:spPr>
          <a:xfrm>
            <a:off x="838200" y="944142"/>
            <a:ext cx="10515600" cy="5099059"/>
          </a:xfrm>
        </p:spPr>
        <p:txBody>
          <a:bodyPr/>
          <a:lstStyle/>
          <a:p>
            <a:r>
              <a:rPr lang="en-US" dirty="0"/>
              <a:t>Uploading files in HTML forms is a special case that requires an encoding type of </a:t>
            </a:r>
            <a:r>
              <a:rPr lang="en-US" b="1" dirty="0"/>
              <a:t>"multipart/form-data“</a:t>
            </a:r>
          </a:p>
          <a:p>
            <a:r>
              <a:rPr lang="en-US" dirty="0"/>
              <a:t>You’ll need additional middleware to handle multipart uploads</a:t>
            </a:r>
          </a:p>
          <a:p>
            <a:endParaRPr lang="en-US" dirty="0"/>
          </a:p>
          <a:p>
            <a:endParaRPr lang="en-US" dirty="0"/>
          </a:p>
          <a:p>
            <a:endParaRPr lang="en-US" dirty="0"/>
          </a:p>
          <a:p>
            <a:endParaRPr lang="en-US" dirty="0"/>
          </a:p>
          <a:p>
            <a:endParaRPr lang="en-US" dirty="0"/>
          </a:p>
        </p:txBody>
      </p:sp>
      <p:sp>
        <p:nvSpPr>
          <p:cNvPr id="4" name="Rectangle 1">
            <a:extLst>
              <a:ext uri="{FF2B5EF4-FFF2-40B4-BE49-F238E27FC236}">
                <a16:creationId xmlns:a16="http://schemas.microsoft.com/office/drawing/2014/main" id="{33441363-CB18-4BF3-9BF2-DFC896DC8475}"/>
              </a:ext>
            </a:extLst>
          </p:cNvPr>
          <p:cNvSpPr>
            <a:spLocks noChangeArrowheads="1"/>
          </p:cNvSpPr>
          <p:nvPr/>
        </p:nvSpPr>
        <p:spPr bwMode="auto">
          <a:xfrm>
            <a:off x="1184564" y="2285237"/>
            <a:ext cx="7221682" cy="4024179"/>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000" b="0" i="1" u="none" strike="noStrike" cap="none" normalizeH="0" baseline="0" dirty="0">
                <a:ln>
                  <a:noFill/>
                </a:ln>
                <a:solidFill>
                  <a:srgbClr val="6272A4"/>
                </a:solidFill>
                <a:effectLst/>
                <a:latin typeface="JetBrains Mono"/>
              </a:rPr>
              <a:t>// routes.js</a:t>
            </a:r>
            <a:br>
              <a:rPr kumimoji="0" lang="en-US" altLang="en-US" sz="1000" b="0" i="1" u="none" strike="noStrike" cap="none" normalizeH="0" baseline="0" dirty="0">
                <a:ln>
                  <a:noFill/>
                </a:ln>
                <a:solidFill>
                  <a:srgbClr val="6272A4"/>
                </a:solidFill>
                <a:effectLst/>
                <a:latin typeface="JetBrains Mono"/>
              </a:rPr>
            </a:br>
            <a:r>
              <a:rPr lang="en-US" altLang="en-US" sz="1000" dirty="0">
                <a:solidFill>
                  <a:srgbClr val="FF79C6"/>
                </a:solidFill>
                <a:latin typeface="JetBrains Mono"/>
              </a:rPr>
              <a:t>const </a:t>
            </a:r>
            <a:r>
              <a:rPr lang="en-US" altLang="en-US" sz="1000" i="1" dirty="0" err="1">
                <a:solidFill>
                  <a:srgbClr val="8BE9FD"/>
                </a:solidFill>
                <a:latin typeface="JetBrains Mono"/>
              </a:rPr>
              <a:t>multer</a:t>
            </a:r>
            <a:r>
              <a:rPr lang="en-US" altLang="en-US" sz="1000" i="1" dirty="0">
                <a:solidFill>
                  <a:srgbClr val="8BE9FD"/>
                </a:solidFill>
                <a:latin typeface="JetBrains Mono"/>
              </a:rPr>
              <a:t> </a:t>
            </a:r>
            <a:r>
              <a:rPr lang="en-US" altLang="en-US" sz="1000" dirty="0">
                <a:solidFill>
                  <a:srgbClr val="FF79C6"/>
                </a:solidFill>
                <a:latin typeface="JetBrains Mono"/>
              </a:rPr>
              <a:t>= require</a:t>
            </a:r>
            <a:r>
              <a:rPr lang="en-US" altLang="en-US" sz="1000" dirty="0">
                <a:solidFill>
                  <a:srgbClr val="F8F8F2"/>
                </a:solidFill>
                <a:latin typeface="JetBrains Mono"/>
              </a:rPr>
              <a:t>(</a:t>
            </a:r>
            <a:r>
              <a:rPr lang="en-US" altLang="en-US" sz="1000" dirty="0">
                <a:solidFill>
                  <a:srgbClr val="F1FA8C"/>
                </a:solidFill>
                <a:latin typeface="JetBrains Mono"/>
              </a:rPr>
              <a:t>'</a:t>
            </a:r>
            <a:r>
              <a:rPr lang="en-US" altLang="en-US" sz="1000" dirty="0" err="1">
                <a:solidFill>
                  <a:srgbClr val="F1FA8C"/>
                </a:solidFill>
                <a:latin typeface="JetBrains Mono"/>
              </a:rPr>
              <a:t>multer</a:t>
            </a:r>
            <a:r>
              <a:rPr lang="en-US" altLang="en-US" sz="1000" dirty="0">
                <a:solidFill>
                  <a:srgbClr val="F1FA8C"/>
                </a:solidFill>
                <a:latin typeface="JetBrains Mono"/>
              </a:rPr>
              <a:t>'</a:t>
            </a:r>
            <a:r>
              <a:rPr lang="en-US" altLang="en-US" sz="1000" dirty="0">
                <a:solidFill>
                  <a:srgbClr val="F8F8F2"/>
                </a:solidFill>
                <a:latin typeface="JetBrains Mono"/>
              </a:rPr>
              <a:t>);</a:t>
            </a:r>
            <a:br>
              <a:rPr lang="en-US" altLang="en-US" sz="1000" dirty="0">
                <a:solidFill>
                  <a:srgbClr val="F8F8F2"/>
                </a:solidFill>
                <a:latin typeface="JetBrains Mono"/>
              </a:rPr>
            </a:br>
            <a:r>
              <a:rPr lang="en-US" altLang="en-US" sz="1000" dirty="0">
                <a:solidFill>
                  <a:srgbClr val="FF79C6"/>
                </a:solidFill>
                <a:latin typeface="JetBrains Mono"/>
              </a:rPr>
              <a:t>const </a:t>
            </a:r>
            <a:r>
              <a:rPr lang="en-US" altLang="en-US" sz="1000" dirty="0">
                <a:solidFill>
                  <a:srgbClr val="F8F8F2"/>
                </a:solidFill>
                <a:latin typeface="JetBrains Mono"/>
              </a:rPr>
              <a:t>storage </a:t>
            </a:r>
            <a:r>
              <a:rPr lang="en-US" altLang="en-US" sz="1000" dirty="0">
                <a:solidFill>
                  <a:srgbClr val="FF79C6"/>
                </a:solidFill>
                <a:latin typeface="JetBrains Mono"/>
              </a:rPr>
              <a:t>= </a:t>
            </a:r>
            <a:r>
              <a:rPr lang="en-US" altLang="en-US" sz="1000" i="1" dirty="0" err="1">
                <a:solidFill>
                  <a:srgbClr val="8BE9FD"/>
                </a:solidFill>
                <a:latin typeface="JetBrains Mono"/>
              </a:rPr>
              <a:t>multer</a:t>
            </a:r>
            <a:r>
              <a:rPr lang="en-US" altLang="en-US" sz="1000" dirty="0" err="1">
                <a:solidFill>
                  <a:srgbClr val="F8F8F2"/>
                </a:solidFill>
                <a:latin typeface="JetBrains Mono"/>
              </a:rPr>
              <a:t>.</a:t>
            </a:r>
            <a:r>
              <a:rPr lang="en-US" altLang="en-US" sz="1000" i="1" dirty="0" err="1">
                <a:solidFill>
                  <a:srgbClr val="8BE9FD"/>
                </a:solidFill>
                <a:latin typeface="JetBrains Mono"/>
              </a:rPr>
              <a:t>diskStorage</a:t>
            </a:r>
            <a:r>
              <a:rPr lang="en-US" altLang="en-US" sz="1000" dirty="0">
                <a:solidFill>
                  <a:srgbClr val="F8F8F2"/>
                </a:solidFill>
                <a:latin typeface="JetBrains Mono"/>
              </a:rPr>
              <a:t>(</a:t>
            </a:r>
            <a:br>
              <a:rPr lang="en-US" altLang="en-US" sz="1000" dirty="0">
                <a:solidFill>
                  <a:srgbClr val="F8F8F2"/>
                </a:solidFill>
                <a:latin typeface="JetBrains Mono"/>
              </a:rPr>
            </a:br>
            <a:r>
              <a:rPr lang="en-US" altLang="en-US" sz="1000" dirty="0">
                <a:solidFill>
                  <a:srgbClr val="F8F8F2"/>
                </a:solidFill>
                <a:latin typeface="JetBrains Mono"/>
              </a:rPr>
              <a:t>    {</a:t>
            </a:r>
            <a:br>
              <a:rPr lang="en-US" altLang="en-US" sz="1000" dirty="0">
                <a:solidFill>
                  <a:srgbClr val="F8F8F2"/>
                </a:solidFill>
                <a:latin typeface="JetBrains Mono"/>
              </a:rPr>
            </a:br>
            <a:r>
              <a:rPr lang="en-US" altLang="en-US" sz="1000" dirty="0">
                <a:solidFill>
                  <a:srgbClr val="F8F8F2"/>
                </a:solidFill>
                <a:latin typeface="JetBrains Mono"/>
              </a:rPr>
              <a:t>        destination</a:t>
            </a:r>
            <a:r>
              <a:rPr lang="en-US" altLang="en-US" sz="1000" dirty="0">
                <a:solidFill>
                  <a:srgbClr val="FF79C6"/>
                </a:solidFill>
                <a:latin typeface="JetBrains Mono"/>
              </a:rPr>
              <a:t>: </a:t>
            </a:r>
            <a:r>
              <a:rPr lang="en-US" altLang="en-US" sz="1000" dirty="0">
                <a:solidFill>
                  <a:srgbClr val="F1FA8C"/>
                </a:solidFill>
                <a:latin typeface="JetBrains Mono"/>
              </a:rPr>
              <a:t>'public/uploads/'</a:t>
            </a:r>
            <a:r>
              <a:rPr lang="en-US" altLang="en-US" sz="1000" dirty="0">
                <a:solidFill>
                  <a:srgbClr val="F8F8F2"/>
                </a:solidFill>
                <a:latin typeface="JetBrains Mono"/>
              </a:rPr>
              <a:t>,</a:t>
            </a:r>
            <a:br>
              <a:rPr lang="en-US" altLang="en-US" sz="1000" dirty="0">
                <a:solidFill>
                  <a:srgbClr val="F8F8F2"/>
                </a:solidFill>
                <a:latin typeface="JetBrains Mono"/>
              </a:rPr>
            </a:br>
            <a:r>
              <a:rPr lang="en-US" altLang="en-US" sz="1000" dirty="0">
                <a:solidFill>
                  <a:srgbClr val="F8F8F2"/>
                </a:solidFill>
                <a:latin typeface="JetBrains Mono"/>
              </a:rPr>
              <a:t>        </a:t>
            </a:r>
            <a:r>
              <a:rPr lang="en-US" altLang="en-US" sz="1000" dirty="0">
                <a:solidFill>
                  <a:srgbClr val="50FA7B"/>
                </a:solidFill>
                <a:latin typeface="JetBrains Mono"/>
              </a:rPr>
              <a:t>filename</a:t>
            </a:r>
            <a:r>
              <a:rPr lang="en-US" altLang="en-US" sz="1000" dirty="0">
                <a:solidFill>
                  <a:srgbClr val="FF79C6"/>
                </a:solidFill>
                <a:latin typeface="JetBrains Mono"/>
              </a:rPr>
              <a:t>: function </a:t>
            </a:r>
            <a:r>
              <a:rPr lang="en-US" altLang="en-US" sz="1000" dirty="0">
                <a:solidFill>
                  <a:srgbClr val="F8F8F2"/>
                </a:solidFill>
                <a:latin typeface="JetBrains Mono"/>
              </a:rPr>
              <a:t>( </a:t>
            </a:r>
            <a:r>
              <a:rPr lang="en-US" altLang="en-US" sz="1000" i="1" dirty="0">
                <a:solidFill>
                  <a:srgbClr val="FFB86C"/>
                </a:solidFill>
                <a:latin typeface="JetBrains Mono"/>
              </a:rPr>
              <a:t>req</a:t>
            </a:r>
            <a:r>
              <a:rPr lang="en-US" altLang="en-US" sz="1000" dirty="0">
                <a:solidFill>
                  <a:srgbClr val="F8F8F2"/>
                </a:solidFill>
                <a:latin typeface="JetBrains Mono"/>
              </a:rPr>
              <a:t>, </a:t>
            </a:r>
            <a:r>
              <a:rPr lang="en-US" altLang="en-US" sz="1000" i="1" dirty="0">
                <a:solidFill>
                  <a:srgbClr val="FFB86C"/>
                </a:solidFill>
                <a:latin typeface="JetBrains Mono"/>
              </a:rPr>
              <a:t>file</a:t>
            </a:r>
            <a:r>
              <a:rPr lang="en-US" altLang="en-US" sz="1000" dirty="0">
                <a:solidFill>
                  <a:srgbClr val="F8F8F2"/>
                </a:solidFill>
                <a:latin typeface="JetBrains Mono"/>
              </a:rPr>
              <a:t>, </a:t>
            </a:r>
            <a:r>
              <a:rPr lang="en-US" altLang="en-US" sz="1000" i="1" dirty="0" err="1">
                <a:solidFill>
                  <a:srgbClr val="FFB86C"/>
                </a:solidFill>
                <a:latin typeface="JetBrains Mono"/>
              </a:rPr>
              <a:t>cb</a:t>
            </a:r>
            <a:r>
              <a:rPr lang="en-US" altLang="en-US" sz="1000" i="1" dirty="0">
                <a:solidFill>
                  <a:srgbClr val="FFB86C"/>
                </a:solidFill>
                <a:latin typeface="JetBrains Mono"/>
              </a:rPr>
              <a:t> </a:t>
            </a:r>
            <a:r>
              <a:rPr lang="en-US" altLang="en-US" sz="1000" dirty="0">
                <a:solidFill>
                  <a:srgbClr val="F8F8F2"/>
                </a:solidFill>
                <a:latin typeface="JetBrains Mono"/>
              </a:rPr>
              <a:t>) {</a:t>
            </a:r>
            <a:br>
              <a:rPr lang="en-US" altLang="en-US" sz="1000" dirty="0">
                <a:solidFill>
                  <a:srgbClr val="F8F8F2"/>
                </a:solidFill>
                <a:latin typeface="JetBrains Mono"/>
              </a:rPr>
            </a:br>
            <a:r>
              <a:rPr lang="en-US" altLang="en-US" sz="1000" dirty="0">
                <a:solidFill>
                  <a:srgbClr val="F8F8F2"/>
                </a:solidFill>
                <a:latin typeface="JetBrains Mono"/>
              </a:rPr>
              <a:t>            </a:t>
            </a:r>
            <a:r>
              <a:rPr lang="en-US" altLang="en-US" sz="1000" dirty="0">
                <a:solidFill>
                  <a:srgbClr val="FF79C6"/>
                </a:solidFill>
                <a:latin typeface="JetBrains Mono"/>
              </a:rPr>
              <a:t>const </a:t>
            </a:r>
            <a:r>
              <a:rPr lang="en-US" altLang="en-US" sz="1000" dirty="0" err="1">
                <a:solidFill>
                  <a:srgbClr val="F8F8F2"/>
                </a:solidFill>
                <a:latin typeface="JetBrains Mono"/>
              </a:rPr>
              <a:t>arrFile</a:t>
            </a:r>
            <a:r>
              <a:rPr lang="en-US" altLang="en-US" sz="1000" dirty="0">
                <a:solidFill>
                  <a:srgbClr val="F8F8F2"/>
                </a:solidFill>
                <a:latin typeface="JetBrains Mono"/>
              </a:rPr>
              <a:t> </a:t>
            </a:r>
            <a:r>
              <a:rPr lang="en-US" altLang="en-US" sz="1000" dirty="0">
                <a:solidFill>
                  <a:srgbClr val="FF79C6"/>
                </a:solidFill>
                <a:latin typeface="JetBrains Mono"/>
              </a:rPr>
              <a:t>= </a:t>
            </a:r>
            <a:r>
              <a:rPr lang="en-US" altLang="en-US" sz="1000" i="1" dirty="0" err="1">
                <a:solidFill>
                  <a:srgbClr val="FFB86C"/>
                </a:solidFill>
                <a:latin typeface="JetBrains Mono"/>
              </a:rPr>
              <a:t>file</a:t>
            </a:r>
            <a:r>
              <a:rPr lang="en-US" altLang="en-US" sz="1000" dirty="0" err="1">
                <a:solidFill>
                  <a:srgbClr val="F8F8F2"/>
                </a:solidFill>
                <a:latin typeface="JetBrains Mono"/>
              </a:rPr>
              <a:t>.originalname.</a:t>
            </a:r>
            <a:r>
              <a:rPr lang="en-US" altLang="en-US" sz="1000" dirty="0" err="1">
                <a:solidFill>
                  <a:srgbClr val="50FA7B"/>
                </a:solidFill>
                <a:latin typeface="JetBrains Mono"/>
              </a:rPr>
              <a:t>split</a:t>
            </a:r>
            <a:r>
              <a:rPr lang="en-US" altLang="en-US" sz="1000" dirty="0">
                <a:solidFill>
                  <a:srgbClr val="F8F8F2"/>
                </a:solidFill>
                <a:latin typeface="JetBrains Mono"/>
              </a:rPr>
              <a:t>(</a:t>
            </a:r>
            <a:r>
              <a:rPr lang="en-US" altLang="en-US" sz="1000" dirty="0">
                <a:solidFill>
                  <a:srgbClr val="F1FA8C"/>
                </a:solidFill>
                <a:latin typeface="JetBrains Mono"/>
              </a:rPr>
              <a:t>"."</a:t>
            </a:r>
            <a:r>
              <a:rPr lang="en-US" altLang="en-US" sz="1000" dirty="0">
                <a:solidFill>
                  <a:srgbClr val="F8F8F2"/>
                </a:solidFill>
                <a:latin typeface="JetBrains Mono"/>
              </a:rPr>
              <a:t>);</a:t>
            </a:r>
            <a:br>
              <a:rPr lang="en-US" altLang="en-US" sz="1000" dirty="0">
                <a:solidFill>
                  <a:srgbClr val="F8F8F2"/>
                </a:solidFill>
                <a:latin typeface="JetBrains Mono"/>
              </a:rPr>
            </a:br>
            <a:r>
              <a:rPr lang="en-US" altLang="en-US" sz="1000" dirty="0">
                <a:solidFill>
                  <a:srgbClr val="F8F8F2"/>
                </a:solidFill>
                <a:latin typeface="JetBrains Mono"/>
              </a:rPr>
              <a:t>            </a:t>
            </a:r>
            <a:r>
              <a:rPr lang="en-US" altLang="en-US" sz="1000" dirty="0">
                <a:solidFill>
                  <a:srgbClr val="FF79C6"/>
                </a:solidFill>
                <a:latin typeface="JetBrains Mono"/>
              </a:rPr>
              <a:t>const </a:t>
            </a:r>
            <a:r>
              <a:rPr lang="en-US" altLang="en-US" sz="1000" dirty="0" err="1">
                <a:solidFill>
                  <a:srgbClr val="F8F8F2"/>
                </a:solidFill>
                <a:latin typeface="JetBrains Mono"/>
              </a:rPr>
              <a:t>ext</a:t>
            </a:r>
            <a:r>
              <a:rPr lang="en-US" altLang="en-US" sz="1000" dirty="0">
                <a:solidFill>
                  <a:srgbClr val="F8F8F2"/>
                </a:solidFill>
                <a:latin typeface="JetBrains Mono"/>
              </a:rPr>
              <a:t> </a:t>
            </a:r>
            <a:r>
              <a:rPr lang="en-US" altLang="en-US" sz="1000" dirty="0">
                <a:solidFill>
                  <a:srgbClr val="FF79C6"/>
                </a:solidFill>
                <a:latin typeface="JetBrains Mono"/>
              </a:rPr>
              <a:t>= </a:t>
            </a:r>
            <a:r>
              <a:rPr lang="en-US" altLang="en-US" sz="1000" dirty="0" err="1">
                <a:solidFill>
                  <a:srgbClr val="F8F8F2"/>
                </a:solidFill>
                <a:latin typeface="JetBrains Mono"/>
              </a:rPr>
              <a:t>arrFile</a:t>
            </a:r>
            <a:r>
              <a:rPr lang="en-US" altLang="en-US" sz="1000" dirty="0">
                <a:solidFill>
                  <a:srgbClr val="F8F8F2"/>
                </a:solidFill>
                <a:latin typeface="JetBrains Mono"/>
              </a:rPr>
              <a:t>[</a:t>
            </a:r>
            <a:r>
              <a:rPr lang="en-US" altLang="en-US" sz="1000" dirty="0">
                <a:solidFill>
                  <a:srgbClr val="BD93F9"/>
                </a:solidFill>
                <a:latin typeface="JetBrains Mono"/>
              </a:rPr>
              <a:t>1</a:t>
            </a:r>
            <a:r>
              <a:rPr lang="en-US" altLang="en-US" sz="1000" dirty="0">
                <a:solidFill>
                  <a:srgbClr val="F8F8F2"/>
                </a:solidFill>
                <a:latin typeface="JetBrains Mono"/>
              </a:rPr>
              <a:t>];</a:t>
            </a:r>
            <a:br>
              <a:rPr lang="en-US" altLang="en-US" sz="1000" dirty="0">
                <a:solidFill>
                  <a:srgbClr val="F8F8F2"/>
                </a:solidFill>
                <a:latin typeface="JetBrains Mono"/>
              </a:rPr>
            </a:br>
            <a:r>
              <a:rPr lang="en-US" altLang="en-US" sz="1000" dirty="0">
                <a:solidFill>
                  <a:srgbClr val="F8F8F2"/>
                </a:solidFill>
                <a:latin typeface="JetBrains Mono"/>
              </a:rPr>
              <a:t>            </a:t>
            </a:r>
            <a:r>
              <a:rPr lang="en-US" altLang="en-US" sz="1000" dirty="0">
                <a:solidFill>
                  <a:srgbClr val="FF79C6"/>
                </a:solidFill>
                <a:latin typeface="JetBrains Mono"/>
              </a:rPr>
              <a:t>const </a:t>
            </a:r>
            <a:r>
              <a:rPr lang="en-US" altLang="en-US" sz="1000" dirty="0" err="1">
                <a:solidFill>
                  <a:srgbClr val="F8F8F2"/>
                </a:solidFill>
                <a:latin typeface="JetBrains Mono"/>
              </a:rPr>
              <a:t>fileName</a:t>
            </a:r>
            <a:r>
              <a:rPr lang="en-US" altLang="en-US" sz="1000" dirty="0">
                <a:solidFill>
                  <a:srgbClr val="F8F8F2"/>
                </a:solidFill>
                <a:latin typeface="JetBrains Mono"/>
              </a:rPr>
              <a:t> </a:t>
            </a:r>
            <a:r>
              <a:rPr lang="en-US" altLang="en-US" sz="1000" dirty="0">
                <a:solidFill>
                  <a:srgbClr val="FF79C6"/>
                </a:solidFill>
                <a:latin typeface="JetBrains Mono"/>
              </a:rPr>
              <a:t>= </a:t>
            </a:r>
            <a:r>
              <a:rPr lang="en-US" altLang="en-US" sz="1000" dirty="0" err="1">
                <a:solidFill>
                  <a:srgbClr val="F8F8F2"/>
                </a:solidFill>
                <a:latin typeface="JetBrains Mono"/>
              </a:rPr>
              <a:t>arrFile</a:t>
            </a:r>
            <a:r>
              <a:rPr lang="en-US" altLang="en-US" sz="1000" dirty="0">
                <a:solidFill>
                  <a:srgbClr val="F8F8F2"/>
                </a:solidFill>
                <a:latin typeface="JetBrains Mono"/>
              </a:rPr>
              <a:t>[</a:t>
            </a:r>
            <a:r>
              <a:rPr lang="en-US" altLang="en-US" sz="1000" dirty="0">
                <a:solidFill>
                  <a:srgbClr val="BD93F9"/>
                </a:solidFill>
                <a:latin typeface="JetBrains Mono"/>
              </a:rPr>
              <a:t>0</a:t>
            </a:r>
            <a:r>
              <a:rPr lang="en-US" altLang="en-US" sz="1000" dirty="0">
                <a:solidFill>
                  <a:srgbClr val="F8F8F2"/>
                </a:solidFill>
                <a:latin typeface="JetBrains Mono"/>
              </a:rPr>
              <a:t>];</a:t>
            </a:r>
            <a:br>
              <a:rPr lang="en-US" altLang="en-US" sz="1000" dirty="0">
                <a:solidFill>
                  <a:srgbClr val="F8F8F2"/>
                </a:solidFill>
                <a:latin typeface="JetBrains Mono"/>
              </a:rPr>
            </a:br>
            <a:r>
              <a:rPr lang="en-US" altLang="en-US" sz="1000" dirty="0">
                <a:solidFill>
                  <a:srgbClr val="F8F8F2"/>
                </a:solidFill>
                <a:latin typeface="JetBrains Mono"/>
              </a:rPr>
              <a:t>            </a:t>
            </a:r>
            <a:r>
              <a:rPr lang="en-US" altLang="en-US" sz="1000" i="1" dirty="0" err="1">
                <a:solidFill>
                  <a:srgbClr val="FFB86C"/>
                </a:solidFill>
                <a:latin typeface="JetBrains Mono"/>
              </a:rPr>
              <a:t>cb</a:t>
            </a:r>
            <a:r>
              <a:rPr lang="en-US" altLang="en-US" sz="1000" dirty="0">
                <a:solidFill>
                  <a:srgbClr val="F8F8F2"/>
                </a:solidFill>
                <a:latin typeface="JetBrains Mono"/>
              </a:rPr>
              <a:t>(</a:t>
            </a:r>
            <a:r>
              <a:rPr lang="en-US" altLang="en-US" sz="1000" dirty="0">
                <a:solidFill>
                  <a:srgbClr val="BD93F9"/>
                </a:solidFill>
                <a:latin typeface="JetBrains Mono"/>
              </a:rPr>
              <a:t>null</a:t>
            </a:r>
            <a:r>
              <a:rPr lang="en-US" altLang="en-US" sz="1000" dirty="0">
                <a:solidFill>
                  <a:srgbClr val="F8F8F2"/>
                </a:solidFill>
                <a:latin typeface="JetBrains Mono"/>
              </a:rPr>
              <a:t>, </a:t>
            </a:r>
            <a:r>
              <a:rPr lang="en-US" altLang="en-US" sz="1000" dirty="0">
                <a:solidFill>
                  <a:srgbClr val="F1FA8C"/>
                </a:solidFill>
                <a:latin typeface="JetBrains Mono"/>
              </a:rPr>
              <a:t>`</a:t>
            </a:r>
            <a:r>
              <a:rPr lang="en-US" altLang="en-US" sz="1000" dirty="0">
                <a:solidFill>
                  <a:srgbClr val="F8F8F2"/>
                </a:solidFill>
                <a:latin typeface="JetBrains Mono"/>
              </a:rPr>
              <a:t>${</a:t>
            </a:r>
            <a:r>
              <a:rPr lang="en-US" altLang="en-US" sz="1000" dirty="0" err="1">
                <a:solidFill>
                  <a:srgbClr val="F8F8F2"/>
                </a:solidFill>
                <a:latin typeface="JetBrains Mono"/>
              </a:rPr>
              <a:t>fileName</a:t>
            </a:r>
            <a:r>
              <a:rPr lang="en-US" altLang="en-US" sz="1000" dirty="0">
                <a:solidFill>
                  <a:srgbClr val="F8F8F2"/>
                </a:solidFill>
                <a:latin typeface="JetBrains Mono"/>
              </a:rPr>
              <a:t>}</a:t>
            </a:r>
            <a:r>
              <a:rPr lang="en-US" altLang="en-US" sz="1000" dirty="0">
                <a:solidFill>
                  <a:srgbClr val="F1FA8C"/>
                </a:solidFill>
                <a:latin typeface="JetBrains Mono"/>
              </a:rPr>
              <a:t>-</a:t>
            </a:r>
            <a:r>
              <a:rPr lang="en-US" altLang="en-US" sz="1000" dirty="0">
                <a:solidFill>
                  <a:srgbClr val="F8F8F2"/>
                </a:solidFill>
                <a:latin typeface="JetBrains Mono"/>
              </a:rPr>
              <a:t>${</a:t>
            </a:r>
            <a:r>
              <a:rPr lang="en-US" altLang="en-US" sz="1000" dirty="0" err="1">
                <a:solidFill>
                  <a:srgbClr val="F8F8F2"/>
                </a:solidFill>
                <a:latin typeface="JetBrains Mono"/>
              </a:rPr>
              <a:t>Date.</a:t>
            </a:r>
            <a:r>
              <a:rPr lang="en-US" altLang="en-US" sz="1000" dirty="0" err="1">
                <a:solidFill>
                  <a:srgbClr val="50FA7B"/>
                </a:solidFill>
                <a:latin typeface="JetBrains Mono"/>
              </a:rPr>
              <a:t>now</a:t>
            </a:r>
            <a:r>
              <a:rPr lang="en-US" altLang="en-US" sz="1000" dirty="0">
                <a:solidFill>
                  <a:srgbClr val="F8F8F2"/>
                </a:solidFill>
                <a:latin typeface="JetBrains Mono"/>
              </a:rPr>
              <a:t>()}</a:t>
            </a:r>
            <a:r>
              <a:rPr lang="en-US" altLang="en-US" sz="1000" dirty="0">
                <a:solidFill>
                  <a:srgbClr val="F1FA8C"/>
                </a:solidFill>
                <a:latin typeface="JetBrains Mono"/>
              </a:rPr>
              <a:t>.</a:t>
            </a:r>
            <a:r>
              <a:rPr lang="en-US" altLang="en-US" sz="1000" dirty="0">
                <a:solidFill>
                  <a:srgbClr val="F8F8F2"/>
                </a:solidFill>
                <a:latin typeface="JetBrains Mono"/>
              </a:rPr>
              <a:t>${</a:t>
            </a:r>
            <a:r>
              <a:rPr lang="en-US" altLang="en-US" sz="1000" dirty="0" err="1">
                <a:solidFill>
                  <a:srgbClr val="F8F8F2"/>
                </a:solidFill>
                <a:latin typeface="JetBrains Mono"/>
              </a:rPr>
              <a:t>ext</a:t>
            </a:r>
            <a:r>
              <a:rPr lang="en-US" altLang="en-US" sz="1000" dirty="0">
                <a:solidFill>
                  <a:srgbClr val="F8F8F2"/>
                </a:solidFill>
                <a:latin typeface="JetBrains Mono"/>
              </a:rPr>
              <a:t>}</a:t>
            </a:r>
            <a:r>
              <a:rPr lang="en-US" altLang="en-US" sz="1000" dirty="0">
                <a:solidFill>
                  <a:srgbClr val="F1FA8C"/>
                </a:solidFill>
                <a:latin typeface="JetBrains Mono"/>
              </a:rPr>
              <a:t>`</a:t>
            </a:r>
            <a:r>
              <a:rPr lang="en-US" altLang="en-US" sz="1000" dirty="0">
                <a:solidFill>
                  <a:srgbClr val="F8F8F2"/>
                </a:solidFill>
                <a:latin typeface="JetBrains Mono"/>
              </a:rPr>
              <a:t>);</a:t>
            </a:r>
            <a:br>
              <a:rPr lang="en-US" altLang="en-US" sz="1000" dirty="0">
                <a:solidFill>
                  <a:srgbClr val="F8F8F2"/>
                </a:solidFill>
                <a:latin typeface="JetBrains Mono"/>
              </a:rPr>
            </a:br>
            <a:r>
              <a:rPr lang="en-US" altLang="en-US" sz="1000" dirty="0">
                <a:solidFill>
                  <a:srgbClr val="F8F8F2"/>
                </a:solidFill>
                <a:latin typeface="JetBrains Mono"/>
              </a:rPr>
              <a:t>        }</a:t>
            </a:r>
            <a:br>
              <a:rPr lang="en-US" altLang="en-US" sz="1000" dirty="0">
                <a:solidFill>
                  <a:srgbClr val="F8F8F2"/>
                </a:solidFill>
                <a:latin typeface="JetBrains Mono"/>
              </a:rPr>
            </a:br>
            <a:r>
              <a:rPr lang="en-US" altLang="en-US" sz="1000" dirty="0">
                <a:solidFill>
                  <a:srgbClr val="F8F8F2"/>
                </a:solidFill>
                <a:latin typeface="JetBrains Mono"/>
              </a:rPr>
              <a:t>    }</a:t>
            </a:r>
            <a:br>
              <a:rPr lang="en-US" altLang="en-US" sz="1000" dirty="0">
                <a:solidFill>
                  <a:srgbClr val="F8F8F2"/>
                </a:solidFill>
                <a:latin typeface="JetBrains Mono"/>
              </a:rPr>
            </a:br>
            <a:r>
              <a:rPr lang="en-US" altLang="en-US" sz="1000" dirty="0">
                <a:solidFill>
                  <a:srgbClr val="F8F8F2"/>
                </a:solidFill>
                <a:latin typeface="JetBrains Mono"/>
              </a:rPr>
              <a:t>);</a:t>
            </a:r>
            <a:br>
              <a:rPr lang="en-US" altLang="en-US" sz="1000" dirty="0">
                <a:solidFill>
                  <a:srgbClr val="F8F8F2"/>
                </a:solidFill>
                <a:latin typeface="JetBrains Mono"/>
              </a:rPr>
            </a:br>
            <a:r>
              <a:rPr lang="en-US" altLang="en-US" sz="1000" dirty="0">
                <a:solidFill>
                  <a:srgbClr val="FF79C6"/>
                </a:solidFill>
                <a:latin typeface="JetBrains Mono"/>
              </a:rPr>
              <a:t>const </a:t>
            </a:r>
            <a:r>
              <a:rPr lang="en-US" altLang="en-US" sz="1000" dirty="0">
                <a:solidFill>
                  <a:srgbClr val="F8F8F2"/>
                </a:solidFill>
                <a:latin typeface="JetBrains Mono"/>
              </a:rPr>
              <a:t>upload </a:t>
            </a:r>
            <a:r>
              <a:rPr lang="en-US" altLang="en-US" sz="1000" dirty="0">
                <a:solidFill>
                  <a:srgbClr val="FF79C6"/>
                </a:solidFill>
                <a:latin typeface="JetBrains Mono"/>
              </a:rPr>
              <a:t>= </a:t>
            </a:r>
            <a:r>
              <a:rPr lang="en-US" altLang="en-US" sz="1000" i="1" dirty="0" err="1">
                <a:solidFill>
                  <a:srgbClr val="8BE9FD"/>
                </a:solidFill>
                <a:latin typeface="JetBrains Mono"/>
              </a:rPr>
              <a:t>multer</a:t>
            </a:r>
            <a:r>
              <a:rPr lang="en-US" altLang="en-US" sz="1000" dirty="0">
                <a:solidFill>
                  <a:srgbClr val="F8F8F2"/>
                </a:solidFill>
                <a:latin typeface="JetBrains Mono"/>
              </a:rPr>
              <a:t>({ storage</a:t>
            </a:r>
            <a:r>
              <a:rPr lang="en-US" altLang="en-US" sz="1000" dirty="0">
                <a:solidFill>
                  <a:srgbClr val="FF79C6"/>
                </a:solidFill>
                <a:latin typeface="JetBrains Mono"/>
              </a:rPr>
              <a:t>: </a:t>
            </a:r>
            <a:r>
              <a:rPr lang="en-US" altLang="en-US" sz="1000" dirty="0">
                <a:solidFill>
                  <a:srgbClr val="F8F8F2"/>
                </a:solidFill>
                <a:latin typeface="JetBrains Mono"/>
              </a:rPr>
              <a:t>storage });</a:t>
            </a:r>
            <a:endParaRPr lang="en-US" altLang="en-US" sz="20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dirty="0">
                <a:ln>
                  <a:noFill/>
                </a:ln>
                <a:solidFill>
                  <a:srgbClr val="F8F8F2"/>
                </a:solidFill>
                <a:effectLst/>
                <a:latin typeface="JetBrains Mono"/>
              </a:rPr>
            </a:br>
            <a:r>
              <a:rPr kumimoji="0" lang="en-US" altLang="en-US" sz="1000" b="0" i="0" u="none" strike="noStrike" cap="none" normalizeH="0" baseline="0" dirty="0" err="1">
                <a:ln>
                  <a:noFill/>
                </a:ln>
                <a:solidFill>
                  <a:srgbClr val="F8F8F2"/>
                </a:solidFill>
                <a:effectLst/>
                <a:latin typeface="JetBrains Mono"/>
              </a:rPr>
              <a:t>router.</a:t>
            </a:r>
            <a:r>
              <a:rPr kumimoji="0" lang="en-US" altLang="en-US" sz="1000" b="0" i="0" u="none" strike="noStrike" cap="none" normalizeH="0" baseline="0" dirty="0" err="1">
                <a:ln>
                  <a:noFill/>
                </a:ln>
                <a:solidFill>
                  <a:srgbClr val="50FA7B"/>
                </a:solidFill>
                <a:effectLst/>
                <a:latin typeface="JetBrains Mono"/>
              </a:rPr>
              <a:t>post</a:t>
            </a:r>
            <a:r>
              <a:rPr kumimoji="0" lang="en-US" altLang="en-US" sz="1000" b="0" i="0" u="none" strike="noStrike" cap="none" normalizeH="0" baseline="0" dirty="0">
                <a:ln>
                  <a:noFill/>
                </a:ln>
                <a:solidFill>
                  <a:srgbClr val="F8F8F2"/>
                </a:solidFill>
                <a:effectLst/>
                <a:latin typeface="JetBrains Mono"/>
              </a:rPr>
              <a:t>(</a:t>
            </a:r>
            <a:r>
              <a:rPr kumimoji="0" lang="en-US" altLang="en-US" sz="1000" b="0" i="0" u="none" strike="noStrike" cap="none" normalizeH="0" baseline="0" dirty="0">
                <a:ln>
                  <a:noFill/>
                </a:ln>
                <a:solidFill>
                  <a:srgbClr val="F1FA8C"/>
                </a:solidFill>
                <a:effectLst/>
                <a:latin typeface="JetBrains Mono"/>
              </a:rPr>
              <a:t>'/contact'</a:t>
            </a:r>
            <a:r>
              <a:rPr kumimoji="0" lang="en-US" altLang="en-US" sz="1000" b="0" i="0" u="none" strike="noStrike" cap="none" normalizeH="0" baseline="0" dirty="0">
                <a:ln>
                  <a:noFill/>
                </a:ln>
                <a:solidFill>
                  <a:srgbClr val="F8F8F2"/>
                </a:solidFill>
                <a:effectLst/>
                <a:latin typeface="JetBrains Mono"/>
              </a:rPr>
              <a:t>, </a:t>
            </a:r>
            <a:r>
              <a:rPr kumimoji="0" lang="en-US" altLang="en-US" sz="1000" b="0" i="0" u="none" strike="noStrike" cap="none" normalizeH="0" baseline="0" dirty="0" err="1">
                <a:ln>
                  <a:noFill/>
                </a:ln>
                <a:solidFill>
                  <a:srgbClr val="F8F8F2"/>
                </a:solidFill>
                <a:effectLst/>
                <a:latin typeface="JetBrains Mono"/>
              </a:rPr>
              <a:t>upload.</a:t>
            </a:r>
            <a:r>
              <a:rPr kumimoji="0" lang="en-US" altLang="en-US" sz="1000" b="0" i="0" u="none" strike="noStrike" cap="none" normalizeH="0" baseline="0" dirty="0" err="1">
                <a:ln>
                  <a:noFill/>
                </a:ln>
                <a:solidFill>
                  <a:srgbClr val="50FA7B"/>
                </a:solidFill>
                <a:effectLst/>
                <a:latin typeface="JetBrains Mono"/>
              </a:rPr>
              <a:t>single</a:t>
            </a:r>
            <a:r>
              <a:rPr kumimoji="0" lang="en-US" altLang="en-US" sz="1000" b="0" i="0" u="none" strike="noStrike" cap="none" normalizeH="0" baseline="0" dirty="0">
                <a:ln>
                  <a:noFill/>
                </a:ln>
                <a:solidFill>
                  <a:srgbClr val="F8F8F2"/>
                </a:solidFill>
                <a:effectLst/>
                <a:latin typeface="JetBrains Mono"/>
              </a:rPr>
              <a:t>(</a:t>
            </a:r>
            <a:r>
              <a:rPr kumimoji="0" lang="en-US" altLang="en-US" sz="1000" b="0" i="0" u="none" strike="noStrike" cap="none" normalizeH="0" baseline="0" dirty="0">
                <a:ln>
                  <a:noFill/>
                </a:ln>
                <a:solidFill>
                  <a:srgbClr val="F1FA8C"/>
                </a:solidFill>
                <a:effectLst/>
                <a:latin typeface="JetBrains Mono"/>
              </a:rPr>
              <a:t>'photo'</a:t>
            </a:r>
            <a:r>
              <a:rPr kumimoji="0" lang="en-US" altLang="en-US" sz="1000" b="0" i="0" u="none" strike="noStrike" cap="none" normalizeH="0" baseline="0" dirty="0">
                <a:ln>
                  <a:noFill/>
                </a:ln>
                <a:solidFill>
                  <a:srgbClr val="F8F8F2"/>
                </a:solidFill>
                <a:effectLst/>
                <a:latin typeface="JetBrains Mono"/>
              </a:rPr>
              <a:t>), </a:t>
            </a:r>
            <a:r>
              <a:rPr kumimoji="0" lang="en-US" altLang="en-US" sz="1000" b="0" i="0" u="none" strike="noStrike" cap="none" normalizeH="0" baseline="0" dirty="0" err="1">
                <a:ln>
                  <a:noFill/>
                </a:ln>
                <a:solidFill>
                  <a:srgbClr val="F8F8F2"/>
                </a:solidFill>
                <a:effectLst/>
                <a:latin typeface="JetBrains Mono"/>
              </a:rPr>
              <a:t>csrfProtection</a:t>
            </a:r>
            <a:r>
              <a:rPr kumimoji="0" lang="en-US" altLang="en-US" sz="1000" b="0" i="0" u="none" strike="noStrike" cap="none" normalizeH="0" baseline="0" dirty="0">
                <a:ln>
                  <a:noFill/>
                </a:ln>
                <a:solidFill>
                  <a:srgbClr val="F8F8F2"/>
                </a:solidFill>
                <a:effectLst/>
                <a:latin typeface="JetBrains Mono"/>
              </a:rPr>
              <a:t>, [</a:t>
            </a:r>
            <a:br>
              <a:rPr kumimoji="0" lang="en-US" altLang="en-US" sz="1000" b="0" i="0" u="none" strike="noStrike" cap="none" normalizeH="0" baseline="0" dirty="0">
                <a:ln>
                  <a:noFill/>
                </a:ln>
                <a:solidFill>
                  <a:srgbClr val="F8F8F2"/>
                </a:solidFill>
                <a:effectLst/>
                <a:latin typeface="JetBrains Mono"/>
              </a:rPr>
            </a:br>
            <a:r>
              <a:rPr kumimoji="0" lang="en-US" altLang="en-US" sz="1000" b="0" i="0" u="none" strike="noStrike" cap="none" normalizeH="0" baseline="0" dirty="0">
                <a:ln>
                  <a:noFill/>
                </a:ln>
                <a:solidFill>
                  <a:srgbClr val="F8F8F2"/>
                </a:solidFill>
                <a:effectLst/>
                <a:latin typeface="JetBrains Mono"/>
              </a:rPr>
              <a:t>    </a:t>
            </a:r>
            <a:r>
              <a:rPr kumimoji="0" lang="en-US" altLang="en-US" sz="1000" b="0" i="1" u="none" strike="noStrike" cap="none" normalizeH="0" baseline="0" dirty="0">
                <a:ln>
                  <a:noFill/>
                </a:ln>
                <a:solidFill>
                  <a:srgbClr val="6272A4"/>
                </a:solidFill>
                <a:effectLst/>
                <a:latin typeface="JetBrains Mono"/>
              </a:rPr>
              <a:t>// validation ...</a:t>
            </a:r>
            <a:br>
              <a:rPr kumimoji="0" lang="en-US" altLang="en-US" sz="1000" b="0" i="1" u="none" strike="noStrike" cap="none" normalizeH="0" baseline="0" dirty="0">
                <a:ln>
                  <a:noFill/>
                </a:ln>
                <a:solidFill>
                  <a:srgbClr val="6272A4"/>
                </a:solidFill>
                <a:effectLst/>
                <a:latin typeface="JetBrains Mono"/>
              </a:rPr>
            </a:br>
            <a:r>
              <a:rPr kumimoji="0" lang="en-US" altLang="en-US" sz="1000" b="0" i="0" u="none" strike="noStrike" cap="none" normalizeH="0" baseline="0" dirty="0">
                <a:ln>
                  <a:noFill/>
                </a:ln>
                <a:solidFill>
                  <a:srgbClr val="F8F8F2"/>
                </a:solidFill>
                <a:effectLst/>
                <a:latin typeface="JetBrains Mono"/>
              </a:rPr>
              <a:t>], (</a:t>
            </a:r>
            <a:r>
              <a:rPr kumimoji="0" lang="en-US" altLang="en-US" sz="1000" b="0" i="1" u="none" strike="noStrike" cap="none" normalizeH="0" baseline="0" dirty="0">
                <a:ln>
                  <a:noFill/>
                </a:ln>
                <a:solidFill>
                  <a:srgbClr val="FFB86C"/>
                </a:solidFill>
                <a:effectLst/>
                <a:latin typeface="JetBrains Mono"/>
              </a:rPr>
              <a:t>req</a:t>
            </a:r>
            <a:r>
              <a:rPr kumimoji="0" lang="en-US" altLang="en-US" sz="1000" b="0" i="0" u="none" strike="noStrike" cap="none" normalizeH="0" baseline="0" dirty="0">
                <a:ln>
                  <a:noFill/>
                </a:ln>
                <a:solidFill>
                  <a:srgbClr val="F8F8F2"/>
                </a:solidFill>
                <a:effectLst/>
                <a:latin typeface="JetBrains Mono"/>
              </a:rPr>
              <a:t>, </a:t>
            </a:r>
            <a:r>
              <a:rPr kumimoji="0" lang="en-US" altLang="en-US" sz="1000" b="0" i="1" u="none" strike="noStrike" cap="none" normalizeH="0" baseline="0" dirty="0">
                <a:ln>
                  <a:noFill/>
                </a:ln>
                <a:solidFill>
                  <a:srgbClr val="FFB86C"/>
                </a:solidFill>
                <a:effectLst/>
                <a:latin typeface="JetBrains Mono"/>
              </a:rPr>
              <a:t>res</a:t>
            </a:r>
            <a:r>
              <a:rPr kumimoji="0" lang="en-US" altLang="en-US" sz="1000" b="0" i="0" u="none" strike="noStrike" cap="none" normalizeH="0" baseline="0" dirty="0">
                <a:ln>
                  <a:noFill/>
                </a:ln>
                <a:solidFill>
                  <a:srgbClr val="F8F8F2"/>
                </a:solidFill>
                <a:effectLst/>
                <a:latin typeface="JetBrains Mono"/>
              </a:rPr>
              <a:t>) </a:t>
            </a:r>
            <a:r>
              <a:rPr kumimoji="0" lang="en-US" altLang="en-US" sz="1000" b="0" i="0" u="none" strike="noStrike" cap="none" normalizeH="0" baseline="0" dirty="0">
                <a:ln>
                  <a:noFill/>
                </a:ln>
                <a:solidFill>
                  <a:srgbClr val="FF79C6"/>
                </a:solidFill>
                <a:effectLst/>
                <a:latin typeface="JetBrains Mono"/>
              </a:rPr>
              <a:t>=&gt; </a:t>
            </a:r>
            <a:r>
              <a:rPr kumimoji="0" lang="en-US" altLang="en-US" sz="1000" b="0" i="0" u="none" strike="noStrike" cap="none" normalizeH="0" baseline="0" dirty="0">
                <a:ln>
                  <a:noFill/>
                </a:ln>
                <a:solidFill>
                  <a:srgbClr val="F8F8F2"/>
                </a:solidFill>
                <a:effectLst/>
                <a:latin typeface="JetBrains Mono"/>
              </a:rPr>
              <a:t>{</a:t>
            </a:r>
            <a:br>
              <a:rPr kumimoji="0" lang="en-US" altLang="en-US" sz="1000" b="0" i="0" u="none" strike="noStrike" cap="none" normalizeH="0" baseline="0" dirty="0">
                <a:ln>
                  <a:noFill/>
                </a:ln>
                <a:solidFill>
                  <a:srgbClr val="F8F8F2"/>
                </a:solidFill>
                <a:effectLst/>
                <a:latin typeface="JetBrains Mono"/>
              </a:rPr>
            </a:br>
            <a:r>
              <a:rPr kumimoji="0" lang="en-US" altLang="en-US" sz="1000" b="0" i="0" u="none" strike="noStrike" cap="none" normalizeH="0" baseline="0" dirty="0">
                <a:ln>
                  <a:noFill/>
                </a:ln>
                <a:solidFill>
                  <a:srgbClr val="F8F8F2"/>
                </a:solidFill>
                <a:effectLst/>
                <a:latin typeface="JetBrains Mono"/>
              </a:rPr>
              <a:t>    </a:t>
            </a:r>
            <a:r>
              <a:rPr kumimoji="0" lang="en-US" altLang="en-US" sz="1000" b="0" i="1" u="none" strike="noStrike" cap="none" normalizeH="0" baseline="0" dirty="0">
                <a:ln>
                  <a:noFill/>
                </a:ln>
                <a:solidFill>
                  <a:srgbClr val="6272A4"/>
                </a:solidFill>
                <a:effectLst/>
                <a:latin typeface="JetBrains Mono"/>
              </a:rPr>
              <a:t>// error handling ...</a:t>
            </a:r>
            <a:br>
              <a:rPr kumimoji="0" lang="en-US" altLang="en-US" sz="1000" b="0" i="1" u="none" strike="noStrike" cap="none" normalizeH="0" baseline="0" dirty="0">
                <a:ln>
                  <a:noFill/>
                </a:ln>
                <a:solidFill>
                  <a:srgbClr val="6272A4"/>
                </a:solidFill>
                <a:effectLst/>
                <a:latin typeface="JetBrains Mono"/>
              </a:rPr>
            </a:br>
            <a:r>
              <a:rPr kumimoji="0" lang="en-US" altLang="en-US" sz="1000" b="0" i="1" u="none" strike="noStrike" cap="none" normalizeH="0" baseline="0" dirty="0">
                <a:ln>
                  <a:noFill/>
                </a:ln>
                <a:solidFill>
                  <a:srgbClr val="6272A4"/>
                </a:solidFill>
                <a:effectLst/>
                <a:latin typeface="JetBrains Mono"/>
              </a:rPr>
              <a:t>    </a:t>
            </a:r>
            <a:r>
              <a:rPr kumimoji="0" lang="en-US" altLang="en-US" sz="1000" b="0" i="0" u="none" strike="noStrike" cap="none" normalizeH="0" baseline="0" dirty="0">
                <a:ln>
                  <a:noFill/>
                </a:ln>
                <a:solidFill>
                  <a:srgbClr val="FF79C6"/>
                </a:solidFill>
                <a:effectLst/>
                <a:latin typeface="JetBrains Mono"/>
              </a:rPr>
              <a:t>if </a:t>
            </a:r>
            <a:r>
              <a:rPr kumimoji="0" lang="en-US" altLang="en-US" sz="1000" b="0" i="0" u="none" strike="noStrike" cap="none" normalizeH="0" baseline="0" dirty="0">
                <a:ln>
                  <a:noFill/>
                </a:ln>
                <a:solidFill>
                  <a:srgbClr val="F8F8F2"/>
                </a:solidFill>
                <a:effectLst/>
                <a:latin typeface="JetBrains Mono"/>
              </a:rPr>
              <a:t>(</a:t>
            </a:r>
            <a:r>
              <a:rPr kumimoji="0" lang="en-US" altLang="en-US" sz="1000" b="0" i="1" u="none" strike="noStrike" cap="none" normalizeH="0" baseline="0" dirty="0" err="1">
                <a:ln>
                  <a:noFill/>
                </a:ln>
                <a:solidFill>
                  <a:srgbClr val="FFB86C"/>
                </a:solidFill>
                <a:effectLst/>
                <a:latin typeface="JetBrains Mono"/>
              </a:rPr>
              <a:t>req</a:t>
            </a:r>
            <a:r>
              <a:rPr kumimoji="0" lang="en-US" altLang="en-US" sz="1000" b="0" i="0" u="none" strike="noStrike" cap="none" normalizeH="0" baseline="0" dirty="0" err="1">
                <a:ln>
                  <a:noFill/>
                </a:ln>
                <a:solidFill>
                  <a:srgbClr val="F8F8F2"/>
                </a:solidFill>
                <a:effectLst/>
                <a:latin typeface="JetBrains Mono"/>
              </a:rPr>
              <a:t>.file</a:t>
            </a:r>
            <a:r>
              <a:rPr kumimoji="0" lang="en-US" altLang="en-US" sz="1000" b="0" i="0" u="none" strike="noStrike" cap="none" normalizeH="0" baseline="0" dirty="0">
                <a:ln>
                  <a:noFill/>
                </a:ln>
                <a:solidFill>
                  <a:srgbClr val="F8F8F2"/>
                </a:solidFill>
                <a:effectLst/>
                <a:latin typeface="JetBrains Mono"/>
              </a:rPr>
              <a:t>) {</a:t>
            </a:r>
            <a:br>
              <a:rPr kumimoji="0" lang="en-US" altLang="en-US" sz="1000" b="0" i="0" u="none" strike="noStrike" cap="none" normalizeH="0" baseline="0" dirty="0">
                <a:ln>
                  <a:noFill/>
                </a:ln>
                <a:solidFill>
                  <a:srgbClr val="F8F8F2"/>
                </a:solidFill>
                <a:effectLst/>
                <a:latin typeface="JetBrains Mono"/>
              </a:rPr>
            </a:br>
            <a:r>
              <a:rPr kumimoji="0" lang="en-US" altLang="en-US" sz="1000" b="0" i="0" u="none" strike="noStrike" cap="none" normalizeH="0" baseline="0" dirty="0">
                <a:ln>
                  <a:noFill/>
                </a:ln>
                <a:solidFill>
                  <a:srgbClr val="F8F8F2"/>
                </a:solidFill>
                <a:effectLst/>
                <a:latin typeface="JetBrains Mono"/>
              </a:rPr>
              <a:t>        </a:t>
            </a:r>
            <a:r>
              <a:rPr kumimoji="0" lang="en-US" altLang="en-US" sz="1000" b="0" i="1" u="none" strike="noStrike" cap="none" normalizeH="0" baseline="0" dirty="0">
                <a:ln>
                  <a:noFill/>
                </a:ln>
                <a:solidFill>
                  <a:srgbClr val="8BE9FD"/>
                </a:solidFill>
                <a:effectLst/>
                <a:latin typeface="JetBrains Mono"/>
              </a:rPr>
              <a:t>console</a:t>
            </a:r>
            <a:r>
              <a:rPr kumimoji="0" lang="en-US" altLang="en-US" sz="1000" b="0" i="0" u="none" strike="noStrike" cap="none" normalizeH="0" baseline="0" dirty="0">
                <a:ln>
                  <a:noFill/>
                </a:ln>
                <a:solidFill>
                  <a:srgbClr val="F8F8F2"/>
                </a:solidFill>
                <a:effectLst/>
                <a:latin typeface="JetBrains Mono"/>
              </a:rPr>
              <a:t>.</a:t>
            </a:r>
            <a:r>
              <a:rPr kumimoji="0" lang="en-US" altLang="en-US" sz="1000" b="0" i="0" u="none" strike="noStrike" cap="none" normalizeH="0" baseline="0" dirty="0">
                <a:ln>
                  <a:noFill/>
                </a:ln>
                <a:solidFill>
                  <a:srgbClr val="50FA7B"/>
                </a:solidFill>
                <a:effectLst/>
                <a:latin typeface="JetBrains Mono"/>
              </a:rPr>
              <a:t>log</a:t>
            </a:r>
            <a:r>
              <a:rPr kumimoji="0" lang="en-US" altLang="en-US" sz="1000" b="0" i="0" u="none" strike="noStrike" cap="none" normalizeH="0" baseline="0" dirty="0">
                <a:ln>
                  <a:noFill/>
                </a:ln>
                <a:solidFill>
                  <a:srgbClr val="F8F8F2"/>
                </a:solidFill>
                <a:effectLst/>
                <a:latin typeface="JetBrains Mono"/>
              </a:rPr>
              <a:t>(</a:t>
            </a:r>
            <a:r>
              <a:rPr kumimoji="0" lang="en-US" altLang="en-US" sz="1000" b="0" i="0" u="none" strike="noStrike" cap="none" normalizeH="0" baseline="0" dirty="0">
                <a:ln>
                  <a:noFill/>
                </a:ln>
                <a:solidFill>
                  <a:srgbClr val="F1FA8C"/>
                </a:solidFill>
                <a:effectLst/>
                <a:latin typeface="JetBrains Mono"/>
              </a:rPr>
              <a:t>'Uploaded: '</a:t>
            </a:r>
            <a:r>
              <a:rPr kumimoji="0" lang="en-US" altLang="en-US" sz="1000" b="0" i="0" u="none" strike="noStrike" cap="none" normalizeH="0" baseline="0" dirty="0">
                <a:ln>
                  <a:noFill/>
                </a:ln>
                <a:solidFill>
                  <a:srgbClr val="F8F8F2"/>
                </a:solidFill>
                <a:effectLst/>
                <a:latin typeface="JetBrains Mono"/>
              </a:rPr>
              <a:t>, </a:t>
            </a:r>
            <a:r>
              <a:rPr kumimoji="0" lang="en-US" altLang="en-US" sz="1000" b="0" i="1" u="none" strike="noStrike" cap="none" normalizeH="0" baseline="0" dirty="0" err="1">
                <a:ln>
                  <a:noFill/>
                </a:ln>
                <a:solidFill>
                  <a:srgbClr val="FFB86C"/>
                </a:solidFill>
                <a:effectLst/>
                <a:latin typeface="JetBrains Mono"/>
              </a:rPr>
              <a:t>req</a:t>
            </a:r>
            <a:r>
              <a:rPr kumimoji="0" lang="en-US" altLang="en-US" sz="1000" b="0" i="0" u="none" strike="noStrike" cap="none" normalizeH="0" baseline="0" dirty="0" err="1">
                <a:ln>
                  <a:noFill/>
                </a:ln>
                <a:solidFill>
                  <a:srgbClr val="F8F8F2"/>
                </a:solidFill>
                <a:effectLst/>
                <a:latin typeface="JetBrains Mono"/>
              </a:rPr>
              <a:t>.file</a:t>
            </a:r>
            <a:r>
              <a:rPr kumimoji="0" lang="en-US" altLang="en-US" sz="1000" b="0" i="0" u="none" strike="noStrike" cap="none" normalizeH="0" baseline="0" dirty="0">
                <a:ln>
                  <a:noFill/>
                </a:ln>
                <a:solidFill>
                  <a:srgbClr val="F8F8F2"/>
                </a:solidFill>
                <a:effectLst/>
                <a:latin typeface="JetBrains Mono"/>
              </a:rPr>
              <a:t>);</a:t>
            </a:r>
            <a:br>
              <a:rPr kumimoji="0" lang="en-US" altLang="en-US" sz="1000" b="0" i="0" u="none" strike="noStrike" cap="none" normalizeH="0" baseline="0" dirty="0">
                <a:ln>
                  <a:noFill/>
                </a:ln>
                <a:solidFill>
                  <a:srgbClr val="F8F8F2"/>
                </a:solidFill>
                <a:effectLst/>
                <a:latin typeface="JetBrains Mono"/>
              </a:rPr>
            </a:br>
            <a:r>
              <a:rPr kumimoji="0" lang="en-US" altLang="en-US" sz="1000" b="0" i="0" u="none" strike="noStrike" cap="none" normalizeH="0" baseline="0" dirty="0">
                <a:ln>
                  <a:noFill/>
                </a:ln>
                <a:solidFill>
                  <a:srgbClr val="F8F8F2"/>
                </a:solidFill>
                <a:effectLst/>
                <a:latin typeface="JetBrains Mono"/>
              </a:rPr>
              <a:t>    }</a:t>
            </a:r>
            <a:br>
              <a:rPr kumimoji="0" lang="en-US" altLang="en-US" sz="1000" b="0" i="0" u="none" strike="noStrike" cap="none" normalizeH="0" baseline="0" dirty="0">
                <a:ln>
                  <a:noFill/>
                </a:ln>
                <a:solidFill>
                  <a:srgbClr val="F8F8F2"/>
                </a:solidFill>
                <a:effectLst/>
                <a:latin typeface="JetBrains Mono"/>
              </a:rPr>
            </a:br>
            <a:r>
              <a:rPr kumimoji="0" lang="en-US" altLang="en-US" sz="1000" b="0" i="0" u="none" strike="noStrike" cap="none" normalizeH="0" baseline="0" dirty="0">
                <a:ln>
                  <a:noFill/>
                </a:ln>
                <a:solidFill>
                  <a:srgbClr val="F8F8F2"/>
                </a:solidFill>
                <a:effectLst/>
                <a:latin typeface="JetBrains Mono"/>
              </a:rPr>
              <a:t>    </a:t>
            </a:r>
            <a:r>
              <a:rPr kumimoji="0" lang="en-US" altLang="en-US" sz="1000" b="0" i="1" u="none" strike="noStrike" cap="none" normalizeH="0" baseline="0" dirty="0" err="1">
                <a:ln>
                  <a:noFill/>
                </a:ln>
                <a:solidFill>
                  <a:srgbClr val="FFB86C"/>
                </a:solidFill>
                <a:effectLst/>
                <a:latin typeface="JetBrains Mono"/>
              </a:rPr>
              <a:t>req</a:t>
            </a:r>
            <a:r>
              <a:rPr kumimoji="0" lang="en-US" altLang="en-US" sz="1000" b="0" i="0" u="none" strike="noStrike" cap="none" normalizeH="0" baseline="0" dirty="0" err="1">
                <a:ln>
                  <a:noFill/>
                </a:ln>
                <a:solidFill>
                  <a:srgbClr val="F8F8F2"/>
                </a:solidFill>
                <a:effectLst/>
                <a:latin typeface="JetBrains Mono"/>
              </a:rPr>
              <a:t>.flash</a:t>
            </a:r>
            <a:r>
              <a:rPr kumimoji="0" lang="en-US" altLang="en-US" sz="1000" b="0" i="0" u="none" strike="noStrike" cap="none" normalizeH="0" baseline="0" dirty="0">
                <a:ln>
                  <a:noFill/>
                </a:ln>
                <a:solidFill>
                  <a:srgbClr val="F8F8F2"/>
                </a:solidFill>
                <a:effectLst/>
                <a:latin typeface="JetBrains Mono"/>
              </a:rPr>
              <a:t>(</a:t>
            </a:r>
            <a:r>
              <a:rPr kumimoji="0" lang="en-US" altLang="en-US" sz="1000" b="0" i="0" u="none" strike="noStrike" cap="none" normalizeH="0" baseline="0" dirty="0">
                <a:ln>
                  <a:noFill/>
                </a:ln>
                <a:solidFill>
                  <a:srgbClr val="F1FA8C"/>
                </a:solidFill>
                <a:effectLst/>
                <a:latin typeface="JetBrains Mono"/>
              </a:rPr>
              <a:t>'success'</a:t>
            </a:r>
            <a:r>
              <a:rPr kumimoji="0" lang="en-US" altLang="en-US" sz="1000" b="0" i="0" u="none" strike="noStrike" cap="none" normalizeH="0" baseline="0" dirty="0">
                <a:ln>
                  <a:noFill/>
                </a:ln>
                <a:solidFill>
                  <a:srgbClr val="F8F8F2"/>
                </a:solidFill>
                <a:effectLst/>
                <a:latin typeface="JetBrains Mono"/>
              </a:rPr>
              <a:t>, </a:t>
            </a:r>
            <a:r>
              <a:rPr kumimoji="0" lang="en-US" altLang="en-US" sz="1000" b="0" i="0" u="none" strike="noStrike" cap="none" normalizeH="0" baseline="0" dirty="0">
                <a:ln>
                  <a:noFill/>
                </a:ln>
                <a:solidFill>
                  <a:srgbClr val="F1FA8C"/>
                </a:solidFill>
                <a:effectLst/>
                <a:latin typeface="JetBrains Mono"/>
              </a:rPr>
              <a:t>'Thanks for the message! I’ll be in touch :)'</a:t>
            </a:r>
            <a:r>
              <a:rPr kumimoji="0" lang="en-US" altLang="en-US" sz="1000" b="0" i="0" u="none" strike="noStrike" cap="none" normalizeH="0" baseline="0" dirty="0">
                <a:ln>
                  <a:noFill/>
                </a:ln>
                <a:solidFill>
                  <a:srgbClr val="F8F8F2"/>
                </a:solidFill>
                <a:effectLst/>
                <a:latin typeface="JetBrains Mono"/>
              </a:rPr>
              <a:t>);</a:t>
            </a:r>
            <a:br>
              <a:rPr kumimoji="0" lang="en-US" altLang="en-US" sz="1000" b="0" i="0" u="none" strike="noStrike" cap="none" normalizeH="0" baseline="0" dirty="0">
                <a:ln>
                  <a:noFill/>
                </a:ln>
                <a:solidFill>
                  <a:srgbClr val="F8F8F2"/>
                </a:solidFill>
                <a:effectLst/>
                <a:latin typeface="JetBrains Mono"/>
              </a:rPr>
            </a:br>
            <a:r>
              <a:rPr kumimoji="0" lang="en-US" altLang="en-US" sz="1000" b="0" i="0" u="none" strike="noStrike" cap="none" normalizeH="0" baseline="0" dirty="0">
                <a:ln>
                  <a:noFill/>
                </a:ln>
                <a:solidFill>
                  <a:srgbClr val="F8F8F2"/>
                </a:solidFill>
                <a:effectLst/>
                <a:latin typeface="JetBrains Mono"/>
              </a:rPr>
              <a:t>    </a:t>
            </a:r>
            <a:r>
              <a:rPr kumimoji="0" lang="en-US" altLang="en-US" sz="1000" b="0" i="1" u="none" strike="noStrike" cap="none" normalizeH="0" baseline="0" dirty="0" err="1">
                <a:ln>
                  <a:noFill/>
                </a:ln>
                <a:solidFill>
                  <a:srgbClr val="FFB86C"/>
                </a:solidFill>
                <a:effectLst/>
                <a:latin typeface="JetBrains Mono"/>
              </a:rPr>
              <a:t>res</a:t>
            </a:r>
            <a:r>
              <a:rPr kumimoji="0" lang="en-US" altLang="en-US" sz="1000" b="0" i="0" u="none" strike="noStrike" cap="none" normalizeH="0" baseline="0" dirty="0" err="1">
                <a:ln>
                  <a:noFill/>
                </a:ln>
                <a:solidFill>
                  <a:srgbClr val="F8F8F2"/>
                </a:solidFill>
                <a:effectLst/>
                <a:latin typeface="JetBrains Mono"/>
              </a:rPr>
              <a:t>.redirect</a:t>
            </a:r>
            <a:r>
              <a:rPr kumimoji="0" lang="en-US" altLang="en-US" sz="1000" b="0" i="0" u="none" strike="noStrike" cap="none" normalizeH="0" baseline="0" dirty="0">
                <a:ln>
                  <a:noFill/>
                </a:ln>
                <a:solidFill>
                  <a:srgbClr val="F8F8F2"/>
                </a:solidFill>
                <a:effectLst/>
                <a:latin typeface="JetBrains Mono"/>
              </a:rPr>
              <a:t>(</a:t>
            </a:r>
            <a:r>
              <a:rPr kumimoji="0" lang="en-US" altLang="en-US" sz="1000" b="0" i="0" u="none" strike="noStrike" cap="none" normalizeH="0" baseline="0" dirty="0">
                <a:ln>
                  <a:noFill/>
                </a:ln>
                <a:solidFill>
                  <a:srgbClr val="F1FA8C"/>
                </a:solidFill>
                <a:effectLst/>
                <a:latin typeface="JetBrains Mono"/>
              </a:rPr>
              <a:t>'/'</a:t>
            </a:r>
            <a:r>
              <a:rPr kumimoji="0" lang="en-US" altLang="en-US" sz="1000" b="0" i="0" u="none" strike="noStrike" cap="none" normalizeH="0" baseline="0" dirty="0">
                <a:ln>
                  <a:noFill/>
                </a:ln>
                <a:solidFill>
                  <a:srgbClr val="F8F8F2"/>
                </a:solidFill>
                <a:effectLst/>
                <a:latin typeface="JetBrains Mono"/>
              </a:rPr>
              <a:t>);</a:t>
            </a:r>
            <a:br>
              <a:rPr kumimoji="0" lang="en-US" altLang="en-US" sz="1000" b="0" i="0" u="none" strike="noStrike" cap="none" normalizeH="0" baseline="0" dirty="0">
                <a:ln>
                  <a:noFill/>
                </a:ln>
                <a:solidFill>
                  <a:srgbClr val="F8F8F2"/>
                </a:solidFill>
                <a:effectLst/>
                <a:latin typeface="JetBrains Mono"/>
              </a:rPr>
            </a:br>
            <a:r>
              <a:rPr kumimoji="0" lang="en-US" altLang="en-US" sz="1000" b="0" i="0" u="none" strike="noStrike" cap="none" normalizeH="0" baseline="0" dirty="0">
                <a:ln>
                  <a:noFill/>
                </a:ln>
                <a:solidFill>
                  <a:srgbClr val="F8F8F2"/>
                </a:solidFill>
                <a:effectLst/>
                <a:latin typeface="JetBrains Mono"/>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2693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625D6F-9941-4DEB-B528-CD062EE2DA58}"/>
              </a:ext>
            </a:extLst>
          </p:cNvPr>
          <p:cNvSpPr>
            <a:spLocks noGrp="1"/>
          </p:cNvSpPr>
          <p:nvPr>
            <p:ph type="title"/>
          </p:nvPr>
        </p:nvSpPr>
        <p:spPr/>
        <p:txBody>
          <a:bodyPr/>
          <a:lstStyle/>
          <a:p>
            <a:r>
              <a:rPr lang="en-US" dirty="0"/>
              <a:t>Different Module Format</a:t>
            </a:r>
          </a:p>
        </p:txBody>
      </p:sp>
      <p:sp>
        <p:nvSpPr>
          <p:cNvPr id="5" name="Content Placeholder 4">
            <a:extLst>
              <a:ext uri="{FF2B5EF4-FFF2-40B4-BE49-F238E27FC236}">
                <a16:creationId xmlns:a16="http://schemas.microsoft.com/office/drawing/2014/main" id="{C2E79B58-B5EE-49F7-86B4-8F0C6F8C63FC}"/>
              </a:ext>
            </a:extLst>
          </p:cNvPr>
          <p:cNvSpPr>
            <a:spLocks noGrp="1"/>
          </p:cNvSpPr>
          <p:nvPr>
            <p:ph sz="quarter" idx="10"/>
          </p:nvPr>
        </p:nvSpPr>
        <p:spPr/>
        <p:txBody>
          <a:bodyPr/>
          <a:lstStyle/>
          <a:p>
            <a:r>
              <a:rPr lang="en-US" dirty="0"/>
              <a:t>Module patterns in ES5</a:t>
            </a:r>
          </a:p>
        </p:txBody>
      </p:sp>
      <p:sp>
        <p:nvSpPr>
          <p:cNvPr id="6" name="Content Placeholder 5">
            <a:extLst>
              <a:ext uri="{FF2B5EF4-FFF2-40B4-BE49-F238E27FC236}">
                <a16:creationId xmlns:a16="http://schemas.microsoft.com/office/drawing/2014/main" id="{F73CBC66-55BF-4DEA-A2B6-F4C26CEA5948}"/>
              </a:ext>
            </a:extLst>
          </p:cNvPr>
          <p:cNvSpPr>
            <a:spLocks noGrp="1"/>
          </p:cNvSpPr>
          <p:nvPr>
            <p:ph sz="quarter" idx="12"/>
          </p:nvPr>
        </p:nvSpPr>
        <p:spPr/>
        <p:txBody>
          <a:bodyPr/>
          <a:lstStyle/>
          <a:p>
            <a:r>
              <a:rPr lang="en-US" dirty="0" err="1"/>
              <a:t>EcmaScript</a:t>
            </a:r>
            <a:r>
              <a:rPr lang="en-US" dirty="0"/>
              <a:t> 5 and earlier editions were not designed with modules in mind</a:t>
            </a:r>
          </a:p>
          <a:p>
            <a:r>
              <a:rPr lang="en-US" dirty="0"/>
              <a:t>Over time, developers produced different patterns to simulate modular design in JavaScript</a:t>
            </a:r>
          </a:p>
        </p:txBody>
      </p:sp>
      <p:sp>
        <p:nvSpPr>
          <p:cNvPr id="7" name="Content Placeholder 6">
            <a:extLst>
              <a:ext uri="{FF2B5EF4-FFF2-40B4-BE49-F238E27FC236}">
                <a16:creationId xmlns:a16="http://schemas.microsoft.com/office/drawing/2014/main" id="{DF0BA4BF-F53E-445E-B4A9-9EC4E74A135C}"/>
              </a:ext>
            </a:extLst>
          </p:cNvPr>
          <p:cNvSpPr>
            <a:spLocks noGrp="1"/>
          </p:cNvSpPr>
          <p:nvPr>
            <p:ph sz="quarter" idx="30"/>
          </p:nvPr>
        </p:nvSpPr>
        <p:spPr/>
        <p:txBody>
          <a:bodyPr/>
          <a:lstStyle/>
          <a:p>
            <a:endParaRPr lang="en-US"/>
          </a:p>
        </p:txBody>
      </p:sp>
      <p:sp>
        <p:nvSpPr>
          <p:cNvPr id="8" name="Content Placeholder 7">
            <a:extLst>
              <a:ext uri="{FF2B5EF4-FFF2-40B4-BE49-F238E27FC236}">
                <a16:creationId xmlns:a16="http://schemas.microsoft.com/office/drawing/2014/main" id="{30697EF4-ED80-4009-AFAC-6936ACC2500D}"/>
              </a:ext>
            </a:extLst>
          </p:cNvPr>
          <p:cNvSpPr>
            <a:spLocks noGrp="1"/>
          </p:cNvSpPr>
          <p:nvPr>
            <p:ph sz="quarter" idx="31"/>
          </p:nvPr>
        </p:nvSpPr>
        <p:spPr/>
        <p:txBody>
          <a:bodyPr/>
          <a:lstStyle/>
          <a:p>
            <a:endParaRPr lang="en-US"/>
          </a:p>
        </p:txBody>
      </p:sp>
    </p:spTree>
    <p:extLst>
      <p:ext uri="{BB962C8B-B14F-4D97-AF65-F5344CB8AC3E}">
        <p14:creationId xmlns:p14="http://schemas.microsoft.com/office/powerpoint/2010/main" val="2890920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14657-E41F-45C5-A852-A770788472D7}"/>
              </a:ext>
            </a:extLst>
          </p:cNvPr>
          <p:cNvSpPr>
            <a:spLocks noGrp="1"/>
          </p:cNvSpPr>
          <p:nvPr>
            <p:ph type="title"/>
          </p:nvPr>
        </p:nvSpPr>
        <p:spPr/>
        <p:txBody>
          <a:bodyPr/>
          <a:lstStyle/>
          <a:p>
            <a:r>
              <a:rPr lang="en-US" dirty="0"/>
              <a:t>File Uploads (3)</a:t>
            </a:r>
          </a:p>
        </p:txBody>
      </p:sp>
      <p:sp>
        <p:nvSpPr>
          <p:cNvPr id="3" name="Content Placeholder 2">
            <a:extLst>
              <a:ext uri="{FF2B5EF4-FFF2-40B4-BE49-F238E27FC236}">
                <a16:creationId xmlns:a16="http://schemas.microsoft.com/office/drawing/2014/main" id="{43F85DB4-BE95-41FA-BF23-75A0561A63CE}"/>
              </a:ext>
            </a:extLst>
          </p:cNvPr>
          <p:cNvSpPr>
            <a:spLocks noGrp="1"/>
          </p:cNvSpPr>
          <p:nvPr>
            <p:ph sz="quarter" idx="34"/>
          </p:nvPr>
        </p:nvSpPr>
        <p:spPr>
          <a:xfrm>
            <a:off x="838200" y="944142"/>
            <a:ext cx="10515600" cy="5099059"/>
          </a:xfrm>
        </p:spPr>
        <p:txBody>
          <a:bodyPr/>
          <a:lstStyle/>
          <a:p>
            <a:r>
              <a:rPr lang="en-US" dirty="0"/>
              <a:t>This code instructs </a:t>
            </a:r>
            <a:r>
              <a:rPr lang="en-US" b="1" dirty="0" err="1"/>
              <a:t>multer</a:t>
            </a:r>
            <a:r>
              <a:rPr lang="en-US" b="1" dirty="0"/>
              <a:t> </a:t>
            </a:r>
            <a:r>
              <a:rPr lang="en-US" dirty="0"/>
              <a:t>to upload the file in </a:t>
            </a:r>
            <a:r>
              <a:rPr lang="en-US" b="1" dirty="0"/>
              <a:t>“photo”</a:t>
            </a:r>
            <a:r>
              <a:rPr lang="en-US" dirty="0"/>
              <a:t> field</a:t>
            </a:r>
          </a:p>
          <a:p>
            <a:r>
              <a:rPr lang="en-US" dirty="0"/>
              <a:t>We need to update </a:t>
            </a:r>
            <a:r>
              <a:rPr lang="en-US" b="1" dirty="0" err="1"/>
              <a:t>contact.ejs</a:t>
            </a:r>
            <a:r>
              <a:rPr lang="en-US" dirty="0"/>
              <a:t>, add </a:t>
            </a:r>
            <a:r>
              <a:rPr lang="en-US" b="1" dirty="0" err="1"/>
              <a:t>enctype</a:t>
            </a:r>
            <a:r>
              <a:rPr lang="en-US" dirty="0"/>
              <a:t> attribute to form and add </a:t>
            </a:r>
            <a:r>
              <a:rPr lang="en-US" b="1" dirty="0"/>
              <a:t>photo</a:t>
            </a:r>
            <a:r>
              <a:rPr lang="en-US" dirty="0"/>
              <a:t> field</a:t>
            </a:r>
            <a:endParaRPr lang="en-US" b="1" dirty="0"/>
          </a:p>
        </p:txBody>
      </p:sp>
      <p:sp>
        <p:nvSpPr>
          <p:cNvPr id="5" name="Rectangle 1">
            <a:extLst>
              <a:ext uri="{FF2B5EF4-FFF2-40B4-BE49-F238E27FC236}">
                <a16:creationId xmlns:a16="http://schemas.microsoft.com/office/drawing/2014/main" id="{72660B1B-01FD-4380-82B2-187EFAAA2EC8}"/>
              </a:ext>
            </a:extLst>
          </p:cNvPr>
          <p:cNvSpPr>
            <a:spLocks noChangeArrowheads="1"/>
          </p:cNvSpPr>
          <p:nvPr/>
        </p:nvSpPr>
        <p:spPr bwMode="auto">
          <a:xfrm>
            <a:off x="1153390" y="2297570"/>
            <a:ext cx="8728364" cy="4154984"/>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F8F8F2"/>
                </a:solidFill>
                <a:effectLst/>
                <a:latin typeface="JetBrains Mono"/>
              </a:rPr>
              <a:t>&lt;</a:t>
            </a:r>
            <a:r>
              <a:rPr kumimoji="0" lang="en-US" altLang="en-US" sz="1100" b="0" i="0" u="none" strike="noStrike" cap="none" normalizeH="0" baseline="0" dirty="0">
                <a:ln>
                  <a:noFill/>
                </a:ln>
                <a:solidFill>
                  <a:srgbClr val="FF79C6"/>
                </a:solidFill>
                <a:effectLst/>
                <a:latin typeface="JetBrains Mono"/>
              </a:rPr>
              <a:t>form </a:t>
            </a:r>
            <a:r>
              <a:rPr kumimoji="0" lang="en-US" altLang="en-US" sz="1100" b="0" i="1" u="none" strike="noStrike" cap="none" normalizeH="0" baseline="0" dirty="0">
                <a:ln>
                  <a:noFill/>
                </a:ln>
                <a:solidFill>
                  <a:srgbClr val="50FA78"/>
                </a:solidFill>
                <a:effectLst/>
                <a:latin typeface="JetBrains Mono"/>
              </a:rPr>
              <a:t>method</a:t>
            </a:r>
            <a:r>
              <a:rPr kumimoji="0" lang="en-US" altLang="en-US" sz="1100" b="0" i="0" u="none" strike="noStrike" cap="none" normalizeH="0" baseline="0" dirty="0">
                <a:ln>
                  <a:noFill/>
                </a:ln>
                <a:solidFill>
                  <a:srgbClr val="F1FA8C"/>
                </a:solidFill>
                <a:effectLst/>
                <a:latin typeface="JetBrains Mono"/>
              </a:rPr>
              <a:t>="post" </a:t>
            </a:r>
            <a:r>
              <a:rPr kumimoji="0" lang="en-US" altLang="en-US" sz="1100" b="0" i="1" u="none" strike="noStrike" cap="none" normalizeH="0" baseline="0" dirty="0">
                <a:ln>
                  <a:noFill/>
                </a:ln>
                <a:solidFill>
                  <a:srgbClr val="50FA78"/>
                </a:solidFill>
                <a:effectLst/>
                <a:latin typeface="JetBrains Mono"/>
              </a:rPr>
              <a:t>action</a:t>
            </a:r>
            <a:r>
              <a:rPr kumimoji="0" lang="en-US" altLang="en-US" sz="1100" b="0" i="0" u="none" strike="noStrike" cap="none" normalizeH="0" baseline="0" dirty="0">
                <a:ln>
                  <a:noFill/>
                </a:ln>
                <a:solidFill>
                  <a:srgbClr val="F1FA8C"/>
                </a:solidFill>
                <a:effectLst/>
                <a:latin typeface="JetBrains Mono"/>
              </a:rPr>
              <a:t>="/contact" </a:t>
            </a:r>
            <a:r>
              <a:rPr kumimoji="0" lang="en-US" altLang="en-US" sz="1100" b="0" i="1" u="none" strike="noStrike" cap="none" normalizeH="0" baseline="0" dirty="0" err="1">
                <a:ln>
                  <a:noFill/>
                </a:ln>
                <a:solidFill>
                  <a:srgbClr val="50FA78"/>
                </a:solidFill>
                <a:effectLst/>
                <a:latin typeface="JetBrains Mono"/>
              </a:rPr>
              <a:t>novalidate</a:t>
            </a:r>
            <a:r>
              <a:rPr kumimoji="0" lang="en-US" altLang="en-US" sz="1100" b="0" i="1" u="none" strike="noStrike" cap="none" normalizeH="0" baseline="0" dirty="0">
                <a:ln>
                  <a:noFill/>
                </a:ln>
                <a:solidFill>
                  <a:srgbClr val="50FA78"/>
                </a:solidFill>
                <a:effectLst/>
                <a:latin typeface="JetBrains Mono"/>
              </a:rPr>
              <a:t> </a:t>
            </a:r>
            <a:r>
              <a:rPr kumimoji="0" lang="en-US" altLang="en-US" sz="1100" b="0" i="1" u="none" strike="noStrike" cap="none" normalizeH="0" baseline="0" dirty="0" err="1">
                <a:ln>
                  <a:noFill/>
                </a:ln>
                <a:solidFill>
                  <a:srgbClr val="50FA78"/>
                </a:solidFill>
                <a:effectLst/>
                <a:latin typeface="JetBrains Mono"/>
              </a:rPr>
              <a:t>enctype</a:t>
            </a:r>
            <a:r>
              <a:rPr kumimoji="0" lang="en-US" altLang="en-US" sz="1100" b="0" i="0" u="none" strike="noStrike" cap="none" normalizeH="0" baseline="0" dirty="0">
                <a:ln>
                  <a:noFill/>
                </a:ln>
                <a:solidFill>
                  <a:srgbClr val="F1FA8C"/>
                </a:solidFill>
                <a:effectLst/>
                <a:latin typeface="JetBrains Mono"/>
              </a:rPr>
              <a:t>="multipart/form-data"</a:t>
            </a:r>
            <a:r>
              <a:rPr kumimoji="0" lang="en-US" altLang="en-US" sz="1100" b="0" i="0" u="none" strike="noStrike" cap="none" normalizeH="0" baseline="0" dirty="0">
                <a:ln>
                  <a:noFill/>
                </a:ln>
                <a:solidFill>
                  <a:srgbClr val="F8F8F2"/>
                </a:solidFill>
                <a:effectLst/>
                <a:latin typeface="JetBrains Mono"/>
              </a:rPr>
              <a:t>&gt;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&lt;</a:t>
            </a:r>
            <a:r>
              <a:rPr kumimoji="0" lang="en-US" altLang="en-US" sz="1100" b="0" i="0" u="none" strike="noStrike" cap="none" normalizeH="0" baseline="0" dirty="0">
                <a:ln>
                  <a:noFill/>
                </a:ln>
                <a:solidFill>
                  <a:srgbClr val="FF79C6"/>
                </a:solidFill>
                <a:effectLst/>
                <a:latin typeface="JetBrains Mono"/>
              </a:rPr>
              <a:t>input </a:t>
            </a:r>
            <a:r>
              <a:rPr kumimoji="0" lang="en-US" altLang="en-US" sz="1100" b="0" i="1" u="none" strike="noStrike" cap="none" normalizeH="0" baseline="0" dirty="0">
                <a:ln>
                  <a:noFill/>
                </a:ln>
                <a:solidFill>
                  <a:srgbClr val="50FA78"/>
                </a:solidFill>
                <a:effectLst/>
                <a:latin typeface="JetBrains Mono"/>
              </a:rPr>
              <a:t>type</a:t>
            </a:r>
            <a:r>
              <a:rPr kumimoji="0" lang="en-US" altLang="en-US" sz="1100" b="0" i="0" u="none" strike="noStrike" cap="none" normalizeH="0" baseline="0" dirty="0">
                <a:ln>
                  <a:noFill/>
                </a:ln>
                <a:solidFill>
                  <a:srgbClr val="F1FA8C"/>
                </a:solidFill>
                <a:effectLst/>
                <a:latin typeface="JetBrains Mono"/>
              </a:rPr>
              <a:t>="hidden" </a:t>
            </a:r>
            <a:r>
              <a:rPr kumimoji="0" lang="en-US" altLang="en-US" sz="1100" b="0" i="1" u="none" strike="noStrike" cap="none" normalizeH="0" baseline="0" dirty="0">
                <a:ln>
                  <a:noFill/>
                </a:ln>
                <a:solidFill>
                  <a:srgbClr val="50FA78"/>
                </a:solidFill>
                <a:effectLst/>
                <a:latin typeface="JetBrains Mono"/>
              </a:rPr>
              <a:t>name</a:t>
            </a:r>
            <a:r>
              <a:rPr kumimoji="0" lang="en-US" altLang="en-US" sz="1100" b="0" i="0" u="none" strike="noStrike" cap="none" normalizeH="0" baseline="0" dirty="0">
                <a:ln>
                  <a:noFill/>
                </a:ln>
                <a:solidFill>
                  <a:srgbClr val="F1FA8C"/>
                </a:solidFill>
                <a:effectLst/>
                <a:latin typeface="JetBrains Mono"/>
              </a:rPr>
              <a:t>="_</a:t>
            </a:r>
            <a:r>
              <a:rPr kumimoji="0" lang="en-US" altLang="en-US" sz="1100" b="0" i="0" u="none" strike="noStrike" cap="none" normalizeH="0" baseline="0" dirty="0" err="1">
                <a:ln>
                  <a:noFill/>
                </a:ln>
                <a:solidFill>
                  <a:srgbClr val="F1FA8C"/>
                </a:solidFill>
                <a:effectLst/>
                <a:latin typeface="JetBrains Mono"/>
              </a:rPr>
              <a:t>csrf</a:t>
            </a:r>
            <a:r>
              <a:rPr kumimoji="0" lang="en-US" altLang="en-US" sz="1100" b="0" i="0" u="none" strike="noStrike" cap="none" normalizeH="0" baseline="0" dirty="0">
                <a:ln>
                  <a:noFill/>
                </a:ln>
                <a:solidFill>
                  <a:srgbClr val="F1FA8C"/>
                </a:solidFill>
                <a:effectLst/>
                <a:latin typeface="JetBrains Mono"/>
              </a:rPr>
              <a:t>" </a:t>
            </a:r>
            <a:r>
              <a:rPr kumimoji="0" lang="en-US" altLang="en-US" sz="1100" b="0" i="1" u="none" strike="noStrike" cap="none" normalizeH="0" baseline="0" dirty="0">
                <a:ln>
                  <a:noFill/>
                </a:ln>
                <a:solidFill>
                  <a:srgbClr val="50FA78"/>
                </a:solidFill>
                <a:effectLst/>
                <a:latin typeface="JetBrains Mono"/>
              </a:rPr>
              <a:t>value</a:t>
            </a:r>
            <a:r>
              <a:rPr kumimoji="0" lang="en-US" altLang="en-US" sz="1100" b="0" i="0" u="none" strike="noStrike" cap="none" normalizeH="0" baseline="0" dirty="0">
                <a:ln>
                  <a:noFill/>
                </a:ln>
                <a:solidFill>
                  <a:srgbClr val="F1FA8C"/>
                </a:solidFill>
                <a:effectLst/>
                <a:latin typeface="JetBrains Mono"/>
              </a:rPr>
              <a:t>="</a:t>
            </a:r>
            <a:r>
              <a:rPr kumimoji="0" lang="en-US" altLang="en-US" sz="1100" b="0" i="0" u="none" strike="noStrike" cap="none" normalizeH="0" baseline="0" dirty="0">
                <a:ln>
                  <a:noFill/>
                </a:ln>
                <a:solidFill>
                  <a:srgbClr val="F8F8F2"/>
                </a:solidFill>
                <a:effectLst/>
                <a:latin typeface="JetBrains Mono"/>
              </a:rPr>
              <a:t>&lt;%= </a:t>
            </a:r>
            <a:r>
              <a:rPr kumimoji="0" lang="en-US" altLang="en-US" sz="1100" b="0" i="0" u="none" strike="noStrike" cap="none" normalizeH="0" baseline="0" dirty="0" err="1">
                <a:ln>
                  <a:noFill/>
                </a:ln>
                <a:solidFill>
                  <a:srgbClr val="F8F8F2"/>
                </a:solidFill>
                <a:effectLst/>
                <a:latin typeface="JetBrains Mono"/>
              </a:rPr>
              <a:t>csrfToken</a:t>
            </a:r>
            <a:r>
              <a:rPr kumimoji="0" lang="en-US" altLang="en-US" sz="1100" b="0" i="0" u="none" strike="noStrike" cap="none" normalizeH="0" baseline="0" dirty="0">
                <a:ln>
                  <a:noFill/>
                </a:ln>
                <a:solidFill>
                  <a:srgbClr val="F8F8F2"/>
                </a:solidFill>
                <a:effectLst/>
                <a:latin typeface="JetBrains Mono"/>
              </a:rPr>
              <a:t> %&gt;</a:t>
            </a:r>
            <a:r>
              <a:rPr kumimoji="0" lang="en-US" altLang="en-US" sz="1100" b="0" i="0" u="none" strike="noStrike" cap="none" normalizeH="0" baseline="0" dirty="0">
                <a:ln>
                  <a:noFill/>
                </a:ln>
                <a:solidFill>
                  <a:srgbClr val="F1FA8C"/>
                </a:solidFill>
                <a:effectLst/>
                <a:latin typeface="JetBrains Mono"/>
              </a:rPr>
              <a:t>"</a:t>
            </a:r>
            <a:r>
              <a:rPr kumimoji="0" lang="en-US" altLang="en-US" sz="1100" b="0" i="0" u="none" strike="noStrike" cap="none" normalizeH="0" baseline="0" dirty="0">
                <a:ln>
                  <a:noFill/>
                </a:ln>
                <a:solidFill>
                  <a:srgbClr val="F8F8F2"/>
                </a:solidFill>
                <a:effectLst/>
                <a:latin typeface="JetBrains Mono"/>
              </a:rPr>
              <a:t>&gt;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&lt;</a:t>
            </a:r>
            <a:r>
              <a:rPr kumimoji="0" lang="en-US" altLang="en-US" sz="1100" b="0" i="0" u="none" strike="noStrike" cap="none" normalizeH="0" baseline="0" dirty="0">
                <a:ln>
                  <a:noFill/>
                </a:ln>
                <a:solidFill>
                  <a:srgbClr val="FF79C6"/>
                </a:solidFill>
                <a:effectLst/>
                <a:latin typeface="JetBrains Mono"/>
              </a:rPr>
              <a:t>div </a:t>
            </a:r>
            <a:r>
              <a:rPr kumimoji="0" lang="en-US" altLang="en-US" sz="1100" b="0" i="1" u="none" strike="noStrike" cap="none" normalizeH="0" baseline="0" dirty="0">
                <a:ln>
                  <a:noFill/>
                </a:ln>
                <a:solidFill>
                  <a:srgbClr val="50FA78"/>
                </a:solidFill>
                <a:effectLst/>
                <a:latin typeface="JetBrains Mono"/>
              </a:rPr>
              <a:t>class</a:t>
            </a:r>
            <a:r>
              <a:rPr kumimoji="0" lang="en-US" altLang="en-US" sz="1100" b="0" i="0" u="none" strike="noStrike" cap="none" normalizeH="0" baseline="0" dirty="0">
                <a:ln>
                  <a:noFill/>
                </a:ln>
                <a:solidFill>
                  <a:srgbClr val="F1FA8C"/>
                </a:solidFill>
                <a:effectLst/>
                <a:latin typeface="JetBrains Mono"/>
              </a:rPr>
              <a:t>="form-field </a:t>
            </a:r>
            <a:r>
              <a:rPr kumimoji="0" lang="en-US" altLang="en-US" sz="1100" b="0" i="0" u="none" strike="noStrike" cap="none" normalizeH="0" baseline="0" dirty="0">
                <a:ln>
                  <a:noFill/>
                </a:ln>
                <a:solidFill>
                  <a:srgbClr val="F8F8F2"/>
                </a:solidFill>
                <a:effectLst/>
                <a:latin typeface="JetBrains Mono"/>
              </a:rPr>
              <a:t>&lt;%= </a:t>
            </a:r>
            <a:r>
              <a:rPr kumimoji="0" lang="en-US" altLang="en-US" sz="1100" b="0" i="0" u="none" strike="noStrike" cap="none" normalizeH="0" baseline="0" dirty="0" err="1">
                <a:ln>
                  <a:noFill/>
                </a:ln>
                <a:solidFill>
                  <a:srgbClr val="F8F8F2"/>
                </a:solidFill>
                <a:effectLst/>
                <a:latin typeface="JetBrains Mono"/>
              </a:rPr>
              <a:t>errors.message</a:t>
            </a:r>
            <a:r>
              <a:rPr kumimoji="0" lang="en-US" altLang="en-US" sz="1100" b="0" i="0" u="none" strike="noStrike" cap="none" normalizeH="0" baseline="0" dirty="0">
                <a:ln>
                  <a:noFill/>
                </a:ln>
                <a:solidFill>
                  <a:srgbClr val="F8F8F2"/>
                </a:solidFill>
                <a:effectLst/>
                <a:latin typeface="JetBrains Mono"/>
              </a:rPr>
              <a:t> </a:t>
            </a:r>
            <a:r>
              <a:rPr kumimoji="0" lang="en-US" altLang="en-US" sz="1100" b="0" i="0" u="none" strike="noStrike" cap="none" normalizeH="0" baseline="0" dirty="0">
                <a:ln>
                  <a:noFill/>
                </a:ln>
                <a:solidFill>
                  <a:srgbClr val="FF79C6"/>
                </a:solidFill>
                <a:effectLst/>
                <a:latin typeface="JetBrains Mono"/>
              </a:rPr>
              <a:t>? </a:t>
            </a:r>
            <a:r>
              <a:rPr kumimoji="0" lang="en-US" altLang="en-US" sz="1100" b="0" i="0" u="none" strike="noStrike" cap="none" normalizeH="0" baseline="0" dirty="0">
                <a:ln>
                  <a:noFill/>
                </a:ln>
                <a:solidFill>
                  <a:srgbClr val="F1FA8C"/>
                </a:solidFill>
                <a:effectLst/>
                <a:latin typeface="JetBrains Mono"/>
              </a:rPr>
              <a:t>'form-field-invalid' </a:t>
            </a:r>
            <a:r>
              <a:rPr kumimoji="0" lang="en-US" altLang="en-US" sz="1100" b="0" i="0" u="none" strike="noStrike" cap="none" normalizeH="0" baseline="0" dirty="0">
                <a:ln>
                  <a:noFill/>
                </a:ln>
                <a:solidFill>
                  <a:srgbClr val="FF79C6"/>
                </a:solidFill>
                <a:effectLst/>
                <a:latin typeface="JetBrains Mono"/>
              </a:rPr>
              <a:t>: </a:t>
            </a:r>
            <a:r>
              <a:rPr kumimoji="0" lang="en-US" altLang="en-US" sz="1100" b="0" i="0" u="none" strike="noStrike" cap="none" normalizeH="0" baseline="0" dirty="0">
                <a:ln>
                  <a:noFill/>
                </a:ln>
                <a:solidFill>
                  <a:srgbClr val="F1FA8C"/>
                </a:solidFill>
                <a:effectLst/>
                <a:latin typeface="JetBrains Mono"/>
              </a:rPr>
              <a:t>'' </a:t>
            </a:r>
            <a:r>
              <a:rPr kumimoji="0" lang="en-US" altLang="en-US" sz="1100" b="0" i="0" u="none" strike="noStrike" cap="none" normalizeH="0" baseline="0" dirty="0">
                <a:ln>
                  <a:noFill/>
                </a:ln>
                <a:solidFill>
                  <a:srgbClr val="F8F8F2"/>
                </a:solidFill>
                <a:effectLst/>
                <a:latin typeface="JetBrains Mono"/>
              </a:rPr>
              <a:t>%&gt;</a:t>
            </a:r>
            <a:r>
              <a:rPr kumimoji="0" lang="en-US" altLang="en-US" sz="1100" b="0" i="0" u="none" strike="noStrike" cap="none" normalizeH="0" baseline="0" dirty="0">
                <a:ln>
                  <a:noFill/>
                </a:ln>
                <a:solidFill>
                  <a:srgbClr val="F1FA8C"/>
                </a:solidFill>
                <a:effectLst/>
                <a:latin typeface="JetBrains Mono"/>
              </a:rPr>
              <a:t>"</a:t>
            </a:r>
            <a:r>
              <a:rPr kumimoji="0" lang="en-US" altLang="en-US" sz="1100" b="0" i="0" u="none" strike="noStrike" cap="none" normalizeH="0" baseline="0" dirty="0">
                <a:ln>
                  <a:noFill/>
                </a:ln>
                <a:solidFill>
                  <a:srgbClr val="F8F8F2"/>
                </a:solidFill>
                <a:effectLst/>
                <a:latin typeface="JetBrains Mono"/>
              </a:rPr>
              <a:t>&gt;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&lt;</a:t>
            </a:r>
            <a:r>
              <a:rPr kumimoji="0" lang="en-US" altLang="en-US" sz="1100" b="0" i="0" u="none" strike="noStrike" cap="none" normalizeH="0" baseline="0" dirty="0">
                <a:ln>
                  <a:noFill/>
                </a:ln>
                <a:solidFill>
                  <a:srgbClr val="FF79C6"/>
                </a:solidFill>
                <a:effectLst/>
                <a:latin typeface="JetBrains Mono"/>
              </a:rPr>
              <a:t>label </a:t>
            </a:r>
            <a:r>
              <a:rPr kumimoji="0" lang="en-US" altLang="en-US" sz="1100" b="0" i="1" u="none" strike="noStrike" cap="none" normalizeH="0" baseline="0" dirty="0">
                <a:ln>
                  <a:noFill/>
                </a:ln>
                <a:solidFill>
                  <a:srgbClr val="50FA78"/>
                </a:solidFill>
                <a:effectLst/>
                <a:latin typeface="JetBrains Mono"/>
              </a:rPr>
              <a:t>for</a:t>
            </a:r>
            <a:r>
              <a:rPr kumimoji="0" lang="en-US" altLang="en-US" sz="1100" b="0" i="0" u="none" strike="noStrike" cap="none" normalizeH="0" baseline="0" dirty="0">
                <a:ln>
                  <a:noFill/>
                </a:ln>
                <a:solidFill>
                  <a:srgbClr val="F1FA8C"/>
                </a:solidFill>
                <a:effectLst/>
                <a:latin typeface="JetBrains Mono"/>
              </a:rPr>
              <a:t>="message"</a:t>
            </a:r>
            <a:r>
              <a:rPr kumimoji="0" lang="en-US" altLang="en-US" sz="1100" b="0" i="0" u="none" strike="noStrike" cap="none" normalizeH="0" baseline="0" dirty="0">
                <a:ln>
                  <a:noFill/>
                </a:ln>
                <a:solidFill>
                  <a:srgbClr val="F8F8F2"/>
                </a:solidFill>
                <a:effectLst/>
                <a:latin typeface="JetBrains Mono"/>
              </a:rPr>
              <a:t>&gt;Message&lt;/</a:t>
            </a:r>
            <a:r>
              <a:rPr kumimoji="0" lang="en-US" altLang="en-US" sz="1100" b="0" i="0" u="none" strike="noStrike" cap="none" normalizeH="0" baseline="0" dirty="0">
                <a:ln>
                  <a:noFill/>
                </a:ln>
                <a:solidFill>
                  <a:srgbClr val="FF79C6"/>
                </a:solidFill>
                <a:effectLst/>
                <a:latin typeface="JetBrains Mono"/>
              </a:rPr>
              <a:t>label</a:t>
            </a:r>
            <a:r>
              <a:rPr kumimoji="0" lang="en-US" altLang="en-US" sz="1100" b="0" i="0" u="none" strike="noStrike" cap="none" normalizeH="0" baseline="0" dirty="0">
                <a:ln>
                  <a:noFill/>
                </a:ln>
                <a:solidFill>
                  <a:srgbClr val="F8F8F2"/>
                </a:solidFill>
                <a:effectLst/>
                <a:latin typeface="JetBrains Mono"/>
              </a:rPr>
              <a:t>&gt;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&lt;</a:t>
            </a:r>
            <a:r>
              <a:rPr kumimoji="0" lang="en-US" altLang="en-US" sz="1100" b="0" i="0" u="none" strike="noStrike" cap="none" normalizeH="0" baseline="0" dirty="0" err="1">
                <a:ln>
                  <a:noFill/>
                </a:ln>
                <a:solidFill>
                  <a:srgbClr val="FF79C6"/>
                </a:solidFill>
                <a:effectLst/>
                <a:latin typeface="JetBrains Mono"/>
              </a:rPr>
              <a:t>textarea</a:t>
            </a:r>
            <a:r>
              <a:rPr kumimoji="0" lang="en-US" altLang="en-US" sz="1100" b="0" i="0" u="none" strike="noStrike" cap="none" normalizeH="0" baseline="0" dirty="0">
                <a:ln>
                  <a:noFill/>
                </a:ln>
                <a:solidFill>
                  <a:srgbClr val="FF79C6"/>
                </a:solidFill>
                <a:effectLst/>
                <a:latin typeface="JetBrains Mono"/>
              </a:rPr>
              <a:t> </a:t>
            </a:r>
            <a:r>
              <a:rPr kumimoji="0" lang="en-US" altLang="en-US" sz="1100" b="0" i="1" u="none" strike="noStrike" cap="none" normalizeH="0" baseline="0" dirty="0">
                <a:ln>
                  <a:noFill/>
                </a:ln>
                <a:solidFill>
                  <a:srgbClr val="50FA78"/>
                </a:solidFill>
                <a:effectLst/>
                <a:latin typeface="JetBrains Mono"/>
              </a:rPr>
              <a:t>class</a:t>
            </a:r>
            <a:r>
              <a:rPr kumimoji="0" lang="en-US" altLang="en-US" sz="1100" b="0" i="0" u="none" strike="noStrike" cap="none" normalizeH="0" baseline="0" dirty="0">
                <a:ln>
                  <a:noFill/>
                </a:ln>
                <a:solidFill>
                  <a:srgbClr val="F1FA8C"/>
                </a:solidFill>
                <a:effectLst/>
                <a:latin typeface="JetBrains Mono"/>
              </a:rPr>
              <a:t>="input" </a:t>
            </a:r>
            <a:r>
              <a:rPr kumimoji="0" lang="en-US" altLang="en-US" sz="1100" b="0" i="1" u="none" strike="noStrike" cap="none" normalizeH="0" baseline="0" dirty="0">
                <a:ln>
                  <a:noFill/>
                </a:ln>
                <a:solidFill>
                  <a:srgbClr val="50FA78"/>
                </a:solidFill>
                <a:effectLst/>
                <a:latin typeface="JetBrains Mono"/>
              </a:rPr>
              <a:t>id</a:t>
            </a:r>
            <a:r>
              <a:rPr kumimoji="0" lang="en-US" altLang="en-US" sz="1100" b="0" i="0" u="none" strike="noStrike" cap="none" normalizeH="0" baseline="0" dirty="0">
                <a:ln>
                  <a:noFill/>
                </a:ln>
                <a:solidFill>
                  <a:srgbClr val="F1FA8C"/>
                </a:solidFill>
                <a:effectLst/>
                <a:latin typeface="JetBrains Mono"/>
              </a:rPr>
              <a:t>="message" </a:t>
            </a:r>
            <a:r>
              <a:rPr kumimoji="0" lang="en-US" altLang="en-US" sz="1100" b="0" i="1" u="none" strike="noStrike" cap="none" normalizeH="0" baseline="0" dirty="0">
                <a:ln>
                  <a:noFill/>
                </a:ln>
                <a:solidFill>
                  <a:srgbClr val="50FA78"/>
                </a:solidFill>
                <a:effectLst/>
                <a:latin typeface="JetBrains Mono"/>
              </a:rPr>
              <a:t>name</a:t>
            </a:r>
            <a:r>
              <a:rPr kumimoji="0" lang="en-US" altLang="en-US" sz="1100" b="0" i="0" u="none" strike="noStrike" cap="none" normalizeH="0" baseline="0" dirty="0">
                <a:ln>
                  <a:noFill/>
                </a:ln>
                <a:solidFill>
                  <a:srgbClr val="F1FA8C"/>
                </a:solidFill>
                <a:effectLst/>
                <a:latin typeface="JetBrains Mono"/>
              </a:rPr>
              <a:t>="message" </a:t>
            </a:r>
            <a:r>
              <a:rPr kumimoji="0" lang="en-US" altLang="en-US" sz="1100" b="0" i="1" u="none" strike="noStrike" cap="none" normalizeH="0" baseline="0" dirty="0">
                <a:ln>
                  <a:noFill/>
                </a:ln>
                <a:solidFill>
                  <a:srgbClr val="50FA78"/>
                </a:solidFill>
                <a:effectLst/>
                <a:latin typeface="JetBrains Mono"/>
              </a:rPr>
              <a:t>rows</a:t>
            </a:r>
            <a:r>
              <a:rPr kumimoji="0" lang="en-US" altLang="en-US" sz="1100" b="0" i="0" u="none" strike="noStrike" cap="none" normalizeH="0" baseline="0" dirty="0">
                <a:ln>
                  <a:noFill/>
                </a:ln>
                <a:solidFill>
                  <a:srgbClr val="F1FA8C"/>
                </a:solidFill>
                <a:effectLst/>
                <a:latin typeface="JetBrains Mono"/>
              </a:rPr>
              <a:t>="4" </a:t>
            </a:r>
            <a:r>
              <a:rPr kumimoji="0" lang="en-US" altLang="en-US" sz="1100" b="0" i="1" u="none" strike="noStrike" cap="none" normalizeH="0" baseline="0" dirty="0">
                <a:ln>
                  <a:noFill/>
                </a:ln>
                <a:solidFill>
                  <a:srgbClr val="50FA78"/>
                </a:solidFill>
                <a:effectLst/>
                <a:latin typeface="JetBrains Mono"/>
              </a:rPr>
              <a:t>autofocus</a:t>
            </a:r>
            <a:r>
              <a:rPr kumimoji="0" lang="en-US" altLang="en-US" sz="1100" b="0" i="0" u="none" strike="noStrike" cap="none" normalizeH="0" baseline="0" dirty="0">
                <a:ln>
                  <a:noFill/>
                </a:ln>
                <a:solidFill>
                  <a:srgbClr val="F8F8F2"/>
                </a:solidFill>
                <a:effectLst/>
                <a:latin typeface="JetBrains Mono"/>
              </a:rPr>
              <a:t>&gt;&lt;%= </a:t>
            </a:r>
            <a:r>
              <a:rPr kumimoji="0" lang="en-US" altLang="en-US" sz="1100" b="0" i="0" u="none" strike="noStrike" cap="none" normalizeH="0" baseline="0" dirty="0" err="1">
                <a:ln>
                  <a:noFill/>
                </a:ln>
                <a:solidFill>
                  <a:srgbClr val="F8F8F2"/>
                </a:solidFill>
                <a:effectLst/>
                <a:latin typeface="JetBrains Mono"/>
              </a:rPr>
              <a:t>data.message</a:t>
            </a:r>
            <a:r>
              <a:rPr kumimoji="0" lang="en-US" altLang="en-US" sz="1100" b="0" i="0" u="none" strike="noStrike" cap="none" normalizeH="0" baseline="0" dirty="0">
                <a:ln>
                  <a:noFill/>
                </a:ln>
                <a:solidFill>
                  <a:srgbClr val="F8F8F2"/>
                </a:solidFill>
                <a:effectLst/>
                <a:latin typeface="JetBrains Mono"/>
              </a:rPr>
              <a:t> %&gt;&lt;/</a:t>
            </a:r>
            <a:r>
              <a:rPr kumimoji="0" lang="en-US" altLang="en-US" sz="1100" b="0" i="0" u="none" strike="noStrike" cap="none" normalizeH="0" baseline="0" dirty="0" err="1">
                <a:ln>
                  <a:noFill/>
                </a:ln>
                <a:solidFill>
                  <a:srgbClr val="FF79C6"/>
                </a:solidFill>
                <a:effectLst/>
                <a:latin typeface="JetBrains Mono"/>
              </a:rPr>
              <a:t>textarea</a:t>
            </a:r>
            <a:r>
              <a:rPr kumimoji="0" lang="en-US" altLang="en-US" sz="1100" b="0" i="0" u="none" strike="noStrike" cap="none" normalizeH="0" baseline="0" dirty="0">
                <a:ln>
                  <a:noFill/>
                </a:ln>
                <a:solidFill>
                  <a:srgbClr val="F8F8F2"/>
                </a:solidFill>
                <a:effectLst/>
                <a:latin typeface="JetBrains Mono"/>
              </a:rPr>
              <a:t>&gt;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&lt;% </a:t>
            </a:r>
            <a:r>
              <a:rPr kumimoji="0" lang="en-US" altLang="en-US" sz="1100" b="0" i="0" u="none" strike="noStrike" cap="none" normalizeH="0" baseline="0" dirty="0">
                <a:ln>
                  <a:noFill/>
                </a:ln>
                <a:solidFill>
                  <a:srgbClr val="FF79C6"/>
                </a:solidFill>
                <a:effectLst/>
                <a:latin typeface="JetBrains Mono"/>
              </a:rPr>
              <a:t>if </a:t>
            </a:r>
            <a:r>
              <a:rPr kumimoji="0" lang="en-US" altLang="en-US" sz="1100" b="0" i="0" u="none" strike="noStrike" cap="none" normalizeH="0" baseline="0" dirty="0">
                <a:ln>
                  <a:noFill/>
                </a:ln>
                <a:solidFill>
                  <a:srgbClr val="F8F8F2"/>
                </a:solidFill>
                <a:effectLst/>
                <a:latin typeface="JetBrains Mono"/>
              </a:rPr>
              <a:t>(</a:t>
            </a:r>
            <a:r>
              <a:rPr kumimoji="0" lang="en-US" altLang="en-US" sz="1100" b="0" i="0" u="none" strike="noStrike" cap="none" normalizeH="0" baseline="0" dirty="0" err="1">
                <a:ln>
                  <a:noFill/>
                </a:ln>
                <a:solidFill>
                  <a:srgbClr val="F8F8F2"/>
                </a:solidFill>
                <a:effectLst/>
                <a:latin typeface="JetBrains Mono"/>
              </a:rPr>
              <a:t>errors.message</a:t>
            </a:r>
            <a:r>
              <a:rPr kumimoji="0" lang="en-US" altLang="en-US" sz="1100" b="0" i="0" u="none" strike="noStrike" cap="none" normalizeH="0" baseline="0" dirty="0">
                <a:ln>
                  <a:noFill/>
                </a:ln>
                <a:solidFill>
                  <a:srgbClr val="F8F8F2"/>
                </a:solidFill>
                <a:effectLst/>
                <a:latin typeface="JetBrains Mono"/>
              </a:rPr>
              <a:t>) { %&gt;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&lt;</a:t>
            </a:r>
            <a:r>
              <a:rPr kumimoji="0" lang="en-US" altLang="en-US" sz="1100" b="0" i="0" u="none" strike="noStrike" cap="none" normalizeH="0" baseline="0" dirty="0">
                <a:ln>
                  <a:noFill/>
                </a:ln>
                <a:solidFill>
                  <a:srgbClr val="FF79C6"/>
                </a:solidFill>
                <a:effectLst/>
                <a:latin typeface="JetBrains Mono"/>
              </a:rPr>
              <a:t>div </a:t>
            </a:r>
            <a:r>
              <a:rPr kumimoji="0" lang="en-US" altLang="en-US" sz="1100" b="0" i="1" u="none" strike="noStrike" cap="none" normalizeH="0" baseline="0" dirty="0">
                <a:ln>
                  <a:noFill/>
                </a:ln>
                <a:solidFill>
                  <a:srgbClr val="50FA78"/>
                </a:solidFill>
                <a:effectLst/>
                <a:latin typeface="JetBrains Mono"/>
              </a:rPr>
              <a:t>class</a:t>
            </a:r>
            <a:r>
              <a:rPr kumimoji="0" lang="en-US" altLang="en-US" sz="1100" b="0" i="0" u="none" strike="noStrike" cap="none" normalizeH="0" baseline="0" dirty="0">
                <a:ln>
                  <a:noFill/>
                </a:ln>
                <a:solidFill>
                  <a:srgbClr val="F1FA8C"/>
                </a:solidFill>
                <a:effectLst/>
                <a:latin typeface="JetBrains Mono"/>
              </a:rPr>
              <a:t>="error"</a:t>
            </a:r>
            <a:r>
              <a:rPr kumimoji="0" lang="en-US" altLang="en-US" sz="1100" b="0" i="0" u="none" strike="noStrike" cap="none" normalizeH="0" baseline="0" dirty="0">
                <a:ln>
                  <a:noFill/>
                </a:ln>
                <a:solidFill>
                  <a:srgbClr val="F8F8F2"/>
                </a:solidFill>
                <a:effectLst/>
                <a:latin typeface="JetBrains Mono"/>
              </a:rPr>
              <a:t>&gt;&lt;%= errors.message.msg %&gt;&lt;/</a:t>
            </a:r>
            <a:r>
              <a:rPr kumimoji="0" lang="en-US" altLang="en-US" sz="1100" b="0" i="0" u="none" strike="noStrike" cap="none" normalizeH="0" baseline="0" dirty="0">
                <a:ln>
                  <a:noFill/>
                </a:ln>
                <a:solidFill>
                  <a:srgbClr val="FF79C6"/>
                </a:solidFill>
                <a:effectLst/>
                <a:latin typeface="JetBrains Mono"/>
              </a:rPr>
              <a:t>div</a:t>
            </a:r>
            <a:r>
              <a:rPr kumimoji="0" lang="en-US" altLang="en-US" sz="1100" b="0" i="0" u="none" strike="noStrike" cap="none" normalizeH="0" baseline="0" dirty="0">
                <a:ln>
                  <a:noFill/>
                </a:ln>
                <a:solidFill>
                  <a:srgbClr val="F8F8F2"/>
                </a:solidFill>
                <a:effectLst/>
                <a:latin typeface="JetBrains Mono"/>
              </a:rPr>
              <a:t>&gt;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&lt;% } %&gt;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&lt;/</a:t>
            </a:r>
            <a:r>
              <a:rPr kumimoji="0" lang="en-US" altLang="en-US" sz="1100" b="0" i="0" u="none" strike="noStrike" cap="none" normalizeH="0" baseline="0" dirty="0">
                <a:ln>
                  <a:noFill/>
                </a:ln>
                <a:solidFill>
                  <a:srgbClr val="FF79C6"/>
                </a:solidFill>
                <a:effectLst/>
                <a:latin typeface="JetBrains Mono"/>
              </a:rPr>
              <a:t>div</a:t>
            </a:r>
            <a:r>
              <a:rPr kumimoji="0" lang="en-US" altLang="en-US" sz="1100" b="0" i="0" u="none" strike="noStrike" cap="none" normalizeH="0" baseline="0" dirty="0">
                <a:ln>
                  <a:noFill/>
                </a:ln>
                <a:solidFill>
                  <a:srgbClr val="F8F8F2"/>
                </a:solidFill>
                <a:effectLst/>
                <a:latin typeface="JetBrains Mono"/>
              </a:rPr>
              <a:t>&gt;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&lt;</a:t>
            </a:r>
            <a:r>
              <a:rPr kumimoji="0" lang="en-US" altLang="en-US" sz="1100" b="0" i="0" u="none" strike="noStrike" cap="none" normalizeH="0" baseline="0" dirty="0">
                <a:ln>
                  <a:noFill/>
                </a:ln>
                <a:solidFill>
                  <a:srgbClr val="FF79C6"/>
                </a:solidFill>
                <a:effectLst/>
                <a:latin typeface="JetBrains Mono"/>
              </a:rPr>
              <a:t>div </a:t>
            </a:r>
            <a:r>
              <a:rPr kumimoji="0" lang="en-US" altLang="en-US" sz="1100" b="0" i="1" u="none" strike="noStrike" cap="none" normalizeH="0" baseline="0" dirty="0">
                <a:ln>
                  <a:noFill/>
                </a:ln>
                <a:solidFill>
                  <a:srgbClr val="50FA78"/>
                </a:solidFill>
                <a:effectLst/>
                <a:latin typeface="JetBrains Mono"/>
              </a:rPr>
              <a:t>class</a:t>
            </a:r>
            <a:r>
              <a:rPr kumimoji="0" lang="en-US" altLang="en-US" sz="1100" b="0" i="0" u="none" strike="noStrike" cap="none" normalizeH="0" baseline="0" dirty="0">
                <a:ln>
                  <a:noFill/>
                </a:ln>
                <a:solidFill>
                  <a:srgbClr val="F1FA8C"/>
                </a:solidFill>
                <a:effectLst/>
                <a:latin typeface="JetBrains Mono"/>
              </a:rPr>
              <a:t>="form-field </a:t>
            </a:r>
            <a:r>
              <a:rPr kumimoji="0" lang="en-US" altLang="en-US" sz="1100" b="0" i="0" u="none" strike="noStrike" cap="none" normalizeH="0" baseline="0" dirty="0">
                <a:ln>
                  <a:noFill/>
                </a:ln>
                <a:solidFill>
                  <a:srgbClr val="F8F8F2"/>
                </a:solidFill>
                <a:effectLst/>
                <a:latin typeface="JetBrains Mono"/>
              </a:rPr>
              <a:t>&lt;%= </a:t>
            </a:r>
            <a:r>
              <a:rPr kumimoji="0" lang="en-US" altLang="en-US" sz="1100" b="0" i="0" u="none" strike="noStrike" cap="none" normalizeH="0" baseline="0" dirty="0" err="1">
                <a:ln>
                  <a:noFill/>
                </a:ln>
                <a:solidFill>
                  <a:srgbClr val="F8F8F2"/>
                </a:solidFill>
                <a:effectLst/>
                <a:latin typeface="JetBrains Mono"/>
              </a:rPr>
              <a:t>errors.email</a:t>
            </a:r>
            <a:r>
              <a:rPr kumimoji="0" lang="en-US" altLang="en-US" sz="1100" b="0" i="0" u="none" strike="noStrike" cap="none" normalizeH="0" baseline="0" dirty="0">
                <a:ln>
                  <a:noFill/>
                </a:ln>
                <a:solidFill>
                  <a:srgbClr val="F8F8F2"/>
                </a:solidFill>
                <a:effectLst/>
                <a:latin typeface="JetBrains Mono"/>
              </a:rPr>
              <a:t> </a:t>
            </a:r>
            <a:r>
              <a:rPr kumimoji="0" lang="en-US" altLang="en-US" sz="1100" b="0" i="0" u="none" strike="noStrike" cap="none" normalizeH="0" baseline="0" dirty="0">
                <a:ln>
                  <a:noFill/>
                </a:ln>
                <a:solidFill>
                  <a:srgbClr val="FF79C6"/>
                </a:solidFill>
                <a:effectLst/>
                <a:latin typeface="JetBrains Mono"/>
              </a:rPr>
              <a:t>? </a:t>
            </a:r>
            <a:r>
              <a:rPr kumimoji="0" lang="en-US" altLang="en-US" sz="1100" b="0" i="0" u="none" strike="noStrike" cap="none" normalizeH="0" baseline="0" dirty="0">
                <a:ln>
                  <a:noFill/>
                </a:ln>
                <a:solidFill>
                  <a:srgbClr val="F1FA8C"/>
                </a:solidFill>
                <a:effectLst/>
                <a:latin typeface="JetBrains Mono"/>
              </a:rPr>
              <a:t>'form-field-invalid' </a:t>
            </a:r>
            <a:r>
              <a:rPr kumimoji="0" lang="en-US" altLang="en-US" sz="1100" b="0" i="0" u="none" strike="noStrike" cap="none" normalizeH="0" baseline="0" dirty="0">
                <a:ln>
                  <a:noFill/>
                </a:ln>
                <a:solidFill>
                  <a:srgbClr val="FF79C6"/>
                </a:solidFill>
                <a:effectLst/>
                <a:latin typeface="JetBrains Mono"/>
              </a:rPr>
              <a:t>: </a:t>
            </a:r>
            <a:r>
              <a:rPr kumimoji="0" lang="en-US" altLang="en-US" sz="1100" b="0" i="0" u="none" strike="noStrike" cap="none" normalizeH="0" baseline="0" dirty="0">
                <a:ln>
                  <a:noFill/>
                </a:ln>
                <a:solidFill>
                  <a:srgbClr val="F1FA8C"/>
                </a:solidFill>
                <a:effectLst/>
                <a:latin typeface="JetBrains Mono"/>
              </a:rPr>
              <a:t>'' </a:t>
            </a:r>
            <a:r>
              <a:rPr kumimoji="0" lang="en-US" altLang="en-US" sz="1100" b="0" i="0" u="none" strike="noStrike" cap="none" normalizeH="0" baseline="0" dirty="0">
                <a:ln>
                  <a:noFill/>
                </a:ln>
                <a:solidFill>
                  <a:srgbClr val="F8F8F2"/>
                </a:solidFill>
                <a:effectLst/>
                <a:latin typeface="JetBrains Mono"/>
              </a:rPr>
              <a:t>%&gt;</a:t>
            </a:r>
            <a:r>
              <a:rPr kumimoji="0" lang="en-US" altLang="en-US" sz="1100" b="0" i="0" u="none" strike="noStrike" cap="none" normalizeH="0" baseline="0" dirty="0">
                <a:ln>
                  <a:noFill/>
                </a:ln>
                <a:solidFill>
                  <a:srgbClr val="F1FA8C"/>
                </a:solidFill>
                <a:effectLst/>
                <a:latin typeface="JetBrains Mono"/>
              </a:rPr>
              <a:t>"</a:t>
            </a:r>
            <a:r>
              <a:rPr kumimoji="0" lang="en-US" altLang="en-US" sz="1100" b="0" i="0" u="none" strike="noStrike" cap="none" normalizeH="0" baseline="0" dirty="0">
                <a:ln>
                  <a:noFill/>
                </a:ln>
                <a:solidFill>
                  <a:srgbClr val="F8F8F2"/>
                </a:solidFill>
                <a:effectLst/>
                <a:latin typeface="JetBrains Mono"/>
              </a:rPr>
              <a:t>&gt;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&lt;</a:t>
            </a:r>
            <a:r>
              <a:rPr kumimoji="0" lang="en-US" altLang="en-US" sz="1100" b="0" i="0" u="none" strike="noStrike" cap="none" normalizeH="0" baseline="0" dirty="0">
                <a:ln>
                  <a:noFill/>
                </a:ln>
                <a:solidFill>
                  <a:srgbClr val="FF79C6"/>
                </a:solidFill>
                <a:effectLst/>
                <a:latin typeface="JetBrains Mono"/>
              </a:rPr>
              <a:t>label </a:t>
            </a:r>
            <a:r>
              <a:rPr kumimoji="0" lang="en-US" altLang="en-US" sz="1100" b="0" i="1" u="none" strike="noStrike" cap="none" normalizeH="0" baseline="0" dirty="0">
                <a:ln>
                  <a:noFill/>
                </a:ln>
                <a:solidFill>
                  <a:srgbClr val="50FA78"/>
                </a:solidFill>
                <a:effectLst/>
                <a:latin typeface="JetBrains Mono"/>
              </a:rPr>
              <a:t>for</a:t>
            </a:r>
            <a:r>
              <a:rPr kumimoji="0" lang="en-US" altLang="en-US" sz="1100" b="0" i="0" u="none" strike="noStrike" cap="none" normalizeH="0" baseline="0" dirty="0">
                <a:ln>
                  <a:noFill/>
                </a:ln>
                <a:solidFill>
                  <a:srgbClr val="F1FA8C"/>
                </a:solidFill>
                <a:effectLst/>
                <a:latin typeface="JetBrains Mono"/>
              </a:rPr>
              <a:t>="email"</a:t>
            </a:r>
            <a:r>
              <a:rPr kumimoji="0" lang="en-US" altLang="en-US" sz="1100" b="0" i="0" u="none" strike="noStrike" cap="none" normalizeH="0" baseline="0" dirty="0">
                <a:ln>
                  <a:noFill/>
                </a:ln>
                <a:solidFill>
                  <a:srgbClr val="F8F8F2"/>
                </a:solidFill>
                <a:effectLst/>
                <a:latin typeface="JetBrains Mono"/>
              </a:rPr>
              <a:t>&gt;Email&lt;/</a:t>
            </a:r>
            <a:r>
              <a:rPr kumimoji="0" lang="en-US" altLang="en-US" sz="1100" b="0" i="0" u="none" strike="noStrike" cap="none" normalizeH="0" baseline="0" dirty="0">
                <a:ln>
                  <a:noFill/>
                </a:ln>
                <a:solidFill>
                  <a:srgbClr val="FF79C6"/>
                </a:solidFill>
                <a:effectLst/>
                <a:latin typeface="JetBrains Mono"/>
              </a:rPr>
              <a:t>label</a:t>
            </a:r>
            <a:r>
              <a:rPr kumimoji="0" lang="en-US" altLang="en-US" sz="1100" b="0" i="0" u="none" strike="noStrike" cap="none" normalizeH="0" baseline="0" dirty="0">
                <a:ln>
                  <a:noFill/>
                </a:ln>
                <a:solidFill>
                  <a:srgbClr val="F8F8F2"/>
                </a:solidFill>
                <a:effectLst/>
                <a:latin typeface="JetBrains Mono"/>
              </a:rPr>
              <a:t>&gt;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&lt;</a:t>
            </a:r>
            <a:r>
              <a:rPr kumimoji="0" lang="en-US" altLang="en-US" sz="1100" b="0" i="0" u="none" strike="noStrike" cap="none" normalizeH="0" baseline="0" dirty="0">
                <a:ln>
                  <a:noFill/>
                </a:ln>
                <a:solidFill>
                  <a:srgbClr val="FF79C6"/>
                </a:solidFill>
                <a:effectLst/>
                <a:latin typeface="JetBrains Mono"/>
              </a:rPr>
              <a:t>input </a:t>
            </a:r>
            <a:r>
              <a:rPr kumimoji="0" lang="en-US" altLang="en-US" sz="1100" b="0" i="1" u="none" strike="noStrike" cap="none" normalizeH="0" baseline="0" dirty="0">
                <a:ln>
                  <a:noFill/>
                </a:ln>
                <a:solidFill>
                  <a:srgbClr val="50FA78"/>
                </a:solidFill>
                <a:effectLst/>
                <a:latin typeface="JetBrains Mono"/>
              </a:rPr>
              <a:t>class</a:t>
            </a:r>
            <a:r>
              <a:rPr kumimoji="0" lang="en-US" altLang="en-US" sz="1100" b="0" i="0" u="none" strike="noStrike" cap="none" normalizeH="0" baseline="0" dirty="0">
                <a:ln>
                  <a:noFill/>
                </a:ln>
                <a:solidFill>
                  <a:srgbClr val="F1FA8C"/>
                </a:solidFill>
                <a:effectLst/>
                <a:latin typeface="JetBrains Mono"/>
              </a:rPr>
              <a:t>="input" </a:t>
            </a:r>
            <a:r>
              <a:rPr kumimoji="0" lang="en-US" altLang="en-US" sz="1100" b="0" i="1" u="none" strike="noStrike" cap="none" normalizeH="0" baseline="0" dirty="0">
                <a:ln>
                  <a:noFill/>
                </a:ln>
                <a:solidFill>
                  <a:srgbClr val="50FA78"/>
                </a:solidFill>
                <a:effectLst/>
                <a:latin typeface="JetBrains Mono"/>
              </a:rPr>
              <a:t>id</a:t>
            </a:r>
            <a:r>
              <a:rPr kumimoji="0" lang="en-US" altLang="en-US" sz="1100" b="0" i="0" u="none" strike="noStrike" cap="none" normalizeH="0" baseline="0" dirty="0">
                <a:ln>
                  <a:noFill/>
                </a:ln>
                <a:solidFill>
                  <a:srgbClr val="F1FA8C"/>
                </a:solidFill>
                <a:effectLst/>
                <a:latin typeface="JetBrains Mono"/>
              </a:rPr>
              <a:t>="email" </a:t>
            </a:r>
            <a:r>
              <a:rPr kumimoji="0" lang="en-US" altLang="en-US" sz="1100" b="0" i="1" u="none" strike="noStrike" cap="none" normalizeH="0" baseline="0" dirty="0">
                <a:ln>
                  <a:noFill/>
                </a:ln>
                <a:solidFill>
                  <a:srgbClr val="50FA78"/>
                </a:solidFill>
                <a:effectLst/>
                <a:latin typeface="JetBrains Mono"/>
              </a:rPr>
              <a:t>name</a:t>
            </a:r>
            <a:r>
              <a:rPr kumimoji="0" lang="en-US" altLang="en-US" sz="1100" b="0" i="0" u="none" strike="noStrike" cap="none" normalizeH="0" baseline="0" dirty="0">
                <a:ln>
                  <a:noFill/>
                </a:ln>
                <a:solidFill>
                  <a:srgbClr val="F1FA8C"/>
                </a:solidFill>
                <a:effectLst/>
                <a:latin typeface="JetBrains Mono"/>
              </a:rPr>
              <a:t>="email" </a:t>
            </a:r>
            <a:r>
              <a:rPr kumimoji="0" lang="en-US" altLang="en-US" sz="1100" b="0" i="1" u="none" strike="noStrike" cap="none" normalizeH="0" baseline="0" dirty="0">
                <a:ln>
                  <a:noFill/>
                </a:ln>
                <a:solidFill>
                  <a:srgbClr val="50FA78"/>
                </a:solidFill>
                <a:effectLst/>
                <a:latin typeface="JetBrains Mono"/>
              </a:rPr>
              <a:t>type</a:t>
            </a:r>
            <a:r>
              <a:rPr kumimoji="0" lang="en-US" altLang="en-US" sz="1100" b="0" i="0" u="none" strike="noStrike" cap="none" normalizeH="0" baseline="0" dirty="0">
                <a:ln>
                  <a:noFill/>
                </a:ln>
                <a:solidFill>
                  <a:srgbClr val="F1FA8C"/>
                </a:solidFill>
                <a:effectLst/>
                <a:latin typeface="JetBrains Mono"/>
              </a:rPr>
              <a:t>="email" </a:t>
            </a:r>
            <a:r>
              <a:rPr kumimoji="0" lang="en-US" altLang="en-US" sz="1100" b="0" i="1" u="none" strike="noStrike" cap="none" normalizeH="0" baseline="0" dirty="0">
                <a:ln>
                  <a:noFill/>
                </a:ln>
                <a:solidFill>
                  <a:srgbClr val="50FA78"/>
                </a:solidFill>
                <a:effectLst/>
                <a:latin typeface="JetBrains Mono"/>
              </a:rPr>
              <a:t>value</a:t>
            </a:r>
            <a:r>
              <a:rPr kumimoji="0" lang="en-US" altLang="en-US" sz="1100" b="0" i="0" u="none" strike="noStrike" cap="none" normalizeH="0" baseline="0" dirty="0">
                <a:ln>
                  <a:noFill/>
                </a:ln>
                <a:solidFill>
                  <a:srgbClr val="F1FA8C"/>
                </a:solidFill>
                <a:effectLst/>
                <a:latin typeface="JetBrains Mono"/>
              </a:rPr>
              <a:t>="</a:t>
            </a:r>
            <a:r>
              <a:rPr kumimoji="0" lang="en-US" altLang="en-US" sz="1100" b="0" i="0" u="none" strike="noStrike" cap="none" normalizeH="0" baseline="0" dirty="0">
                <a:ln>
                  <a:noFill/>
                </a:ln>
                <a:solidFill>
                  <a:srgbClr val="F8F8F2"/>
                </a:solidFill>
                <a:effectLst/>
                <a:latin typeface="JetBrains Mono"/>
              </a:rPr>
              <a:t>&lt;%= </a:t>
            </a:r>
            <a:r>
              <a:rPr kumimoji="0" lang="en-US" altLang="en-US" sz="1100" b="0" i="0" u="none" strike="noStrike" cap="none" normalizeH="0" baseline="0" dirty="0" err="1">
                <a:ln>
                  <a:noFill/>
                </a:ln>
                <a:solidFill>
                  <a:srgbClr val="F8F8F2"/>
                </a:solidFill>
                <a:effectLst/>
                <a:latin typeface="JetBrains Mono"/>
              </a:rPr>
              <a:t>data.email</a:t>
            </a:r>
            <a:r>
              <a:rPr kumimoji="0" lang="en-US" altLang="en-US" sz="1100" b="0" i="0" u="none" strike="noStrike" cap="none" normalizeH="0" baseline="0" dirty="0">
                <a:ln>
                  <a:noFill/>
                </a:ln>
                <a:solidFill>
                  <a:srgbClr val="F8F8F2"/>
                </a:solidFill>
                <a:effectLst/>
                <a:latin typeface="JetBrains Mono"/>
              </a:rPr>
              <a:t> %&gt;</a:t>
            </a:r>
            <a:r>
              <a:rPr kumimoji="0" lang="en-US" altLang="en-US" sz="1100" b="0" i="0" u="none" strike="noStrike" cap="none" normalizeH="0" baseline="0" dirty="0">
                <a:ln>
                  <a:noFill/>
                </a:ln>
                <a:solidFill>
                  <a:srgbClr val="F1FA8C"/>
                </a:solidFill>
                <a:effectLst/>
                <a:latin typeface="JetBrains Mono"/>
              </a:rPr>
              <a:t>" </a:t>
            </a:r>
            <a:r>
              <a:rPr kumimoji="0" lang="en-US" altLang="en-US" sz="1100" b="0" i="0" u="none" strike="noStrike" cap="none" normalizeH="0" baseline="0" dirty="0">
                <a:ln>
                  <a:noFill/>
                </a:ln>
                <a:solidFill>
                  <a:srgbClr val="F8F8F2"/>
                </a:solidFill>
                <a:effectLst/>
                <a:latin typeface="JetBrains Mono"/>
              </a:rPr>
              <a:t>/&gt;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&lt;% </a:t>
            </a:r>
            <a:r>
              <a:rPr kumimoji="0" lang="en-US" altLang="en-US" sz="1100" b="0" i="0" u="none" strike="noStrike" cap="none" normalizeH="0" baseline="0" dirty="0">
                <a:ln>
                  <a:noFill/>
                </a:ln>
                <a:solidFill>
                  <a:srgbClr val="FF79C6"/>
                </a:solidFill>
                <a:effectLst/>
                <a:latin typeface="JetBrains Mono"/>
              </a:rPr>
              <a:t>if </a:t>
            </a:r>
            <a:r>
              <a:rPr kumimoji="0" lang="en-US" altLang="en-US" sz="1100" b="0" i="0" u="none" strike="noStrike" cap="none" normalizeH="0" baseline="0" dirty="0">
                <a:ln>
                  <a:noFill/>
                </a:ln>
                <a:solidFill>
                  <a:srgbClr val="F8F8F2"/>
                </a:solidFill>
                <a:effectLst/>
                <a:latin typeface="JetBrains Mono"/>
              </a:rPr>
              <a:t>(</a:t>
            </a:r>
            <a:r>
              <a:rPr kumimoji="0" lang="en-US" altLang="en-US" sz="1100" b="0" i="0" u="none" strike="noStrike" cap="none" normalizeH="0" baseline="0" dirty="0" err="1">
                <a:ln>
                  <a:noFill/>
                </a:ln>
                <a:solidFill>
                  <a:srgbClr val="F8F8F2"/>
                </a:solidFill>
                <a:effectLst/>
                <a:latin typeface="JetBrains Mono"/>
              </a:rPr>
              <a:t>errors.email</a:t>
            </a:r>
            <a:r>
              <a:rPr kumimoji="0" lang="en-US" altLang="en-US" sz="1100" b="0" i="0" u="none" strike="noStrike" cap="none" normalizeH="0" baseline="0" dirty="0">
                <a:ln>
                  <a:noFill/>
                </a:ln>
                <a:solidFill>
                  <a:srgbClr val="F8F8F2"/>
                </a:solidFill>
                <a:effectLst/>
                <a:latin typeface="JetBrains Mono"/>
              </a:rPr>
              <a:t>) { %&gt;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&lt;</a:t>
            </a:r>
            <a:r>
              <a:rPr kumimoji="0" lang="en-US" altLang="en-US" sz="1100" b="0" i="0" u="none" strike="noStrike" cap="none" normalizeH="0" baseline="0" dirty="0">
                <a:ln>
                  <a:noFill/>
                </a:ln>
                <a:solidFill>
                  <a:srgbClr val="FF79C6"/>
                </a:solidFill>
                <a:effectLst/>
                <a:latin typeface="JetBrains Mono"/>
              </a:rPr>
              <a:t>div </a:t>
            </a:r>
            <a:r>
              <a:rPr kumimoji="0" lang="en-US" altLang="en-US" sz="1100" b="0" i="1" u="none" strike="noStrike" cap="none" normalizeH="0" baseline="0" dirty="0">
                <a:ln>
                  <a:noFill/>
                </a:ln>
                <a:solidFill>
                  <a:srgbClr val="50FA78"/>
                </a:solidFill>
                <a:effectLst/>
                <a:latin typeface="JetBrains Mono"/>
              </a:rPr>
              <a:t>class</a:t>
            </a:r>
            <a:r>
              <a:rPr kumimoji="0" lang="en-US" altLang="en-US" sz="1100" b="0" i="0" u="none" strike="noStrike" cap="none" normalizeH="0" baseline="0" dirty="0">
                <a:ln>
                  <a:noFill/>
                </a:ln>
                <a:solidFill>
                  <a:srgbClr val="F1FA8C"/>
                </a:solidFill>
                <a:effectLst/>
                <a:latin typeface="JetBrains Mono"/>
              </a:rPr>
              <a:t>="error"</a:t>
            </a:r>
            <a:r>
              <a:rPr kumimoji="0" lang="en-US" altLang="en-US" sz="1100" b="0" i="0" u="none" strike="noStrike" cap="none" normalizeH="0" baseline="0" dirty="0">
                <a:ln>
                  <a:noFill/>
                </a:ln>
                <a:solidFill>
                  <a:srgbClr val="F8F8F2"/>
                </a:solidFill>
                <a:effectLst/>
                <a:latin typeface="JetBrains Mono"/>
              </a:rPr>
              <a:t>&gt;&lt;%= errors.email.msg %&gt;&lt;/</a:t>
            </a:r>
            <a:r>
              <a:rPr kumimoji="0" lang="en-US" altLang="en-US" sz="1100" b="0" i="0" u="none" strike="noStrike" cap="none" normalizeH="0" baseline="0" dirty="0">
                <a:ln>
                  <a:noFill/>
                </a:ln>
                <a:solidFill>
                  <a:srgbClr val="FF79C6"/>
                </a:solidFill>
                <a:effectLst/>
                <a:latin typeface="JetBrains Mono"/>
              </a:rPr>
              <a:t>div</a:t>
            </a:r>
            <a:r>
              <a:rPr kumimoji="0" lang="en-US" altLang="en-US" sz="1100" b="0" i="0" u="none" strike="noStrike" cap="none" normalizeH="0" baseline="0" dirty="0">
                <a:ln>
                  <a:noFill/>
                </a:ln>
                <a:solidFill>
                  <a:srgbClr val="F8F8F2"/>
                </a:solidFill>
                <a:effectLst/>
                <a:latin typeface="JetBrains Mono"/>
              </a:rPr>
              <a:t>&gt;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&lt;% } %&gt;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&lt;/</a:t>
            </a:r>
            <a:r>
              <a:rPr kumimoji="0" lang="en-US" altLang="en-US" sz="1100" b="0" i="0" u="none" strike="noStrike" cap="none" normalizeH="0" baseline="0" dirty="0">
                <a:ln>
                  <a:noFill/>
                </a:ln>
                <a:solidFill>
                  <a:srgbClr val="FF79C6"/>
                </a:solidFill>
                <a:effectLst/>
                <a:latin typeface="JetBrains Mono"/>
              </a:rPr>
              <a:t>div</a:t>
            </a:r>
            <a:r>
              <a:rPr kumimoji="0" lang="en-US" altLang="en-US" sz="1100" b="0" i="0" u="none" strike="noStrike" cap="none" normalizeH="0" baseline="0" dirty="0">
                <a:ln>
                  <a:noFill/>
                </a:ln>
                <a:solidFill>
                  <a:srgbClr val="F8F8F2"/>
                </a:solidFill>
                <a:effectLst/>
                <a:latin typeface="JetBrains Mono"/>
              </a:rPr>
              <a:t>&gt;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&lt;</a:t>
            </a:r>
            <a:r>
              <a:rPr kumimoji="0" lang="en-US" altLang="en-US" sz="1100" b="0" i="0" u="none" strike="noStrike" cap="none" normalizeH="0" baseline="0" dirty="0">
                <a:ln>
                  <a:noFill/>
                </a:ln>
                <a:solidFill>
                  <a:srgbClr val="FF79C6"/>
                </a:solidFill>
                <a:effectLst/>
                <a:latin typeface="JetBrains Mono"/>
              </a:rPr>
              <a:t>div </a:t>
            </a:r>
            <a:r>
              <a:rPr kumimoji="0" lang="en-US" altLang="en-US" sz="1100" b="0" i="1" u="none" strike="noStrike" cap="none" normalizeH="0" baseline="0" dirty="0">
                <a:ln>
                  <a:noFill/>
                </a:ln>
                <a:solidFill>
                  <a:srgbClr val="50FA78"/>
                </a:solidFill>
                <a:effectLst/>
                <a:latin typeface="JetBrains Mono"/>
              </a:rPr>
              <a:t>class</a:t>
            </a:r>
            <a:r>
              <a:rPr kumimoji="0" lang="en-US" altLang="en-US" sz="1100" b="0" i="0" u="none" strike="noStrike" cap="none" normalizeH="0" baseline="0" dirty="0">
                <a:ln>
                  <a:noFill/>
                </a:ln>
                <a:solidFill>
                  <a:srgbClr val="F1FA8C"/>
                </a:solidFill>
                <a:effectLst/>
                <a:latin typeface="JetBrains Mono"/>
              </a:rPr>
              <a:t>="form-field"</a:t>
            </a:r>
            <a:r>
              <a:rPr kumimoji="0" lang="en-US" altLang="en-US" sz="1100" b="0" i="0" u="none" strike="noStrike" cap="none" normalizeH="0" baseline="0" dirty="0">
                <a:ln>
                  <a:noFill/>
                </a:ln>
                <a:solidFill>
                  <a:srgbClr val="F8F8F2"/>
                </a:solidFill>
                <a:effectLst/>
                <a:latin typeface="JetBrains Mono"/>
              </a:rPr>
              <a:t>&gt;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&lt;</a:t>
            </a:r>
            <a:r>
              <a:rPr kumimoji="0" lang="en-US" altLang="en-US" sz="1100" b="0" i="0" u="none" strike="noStrike" cap="none" normalizeH="0" baseline="0" dirty="0">
                <a:ln>
                  <a:noFill/>
                </a:ln>
                <a:solidFill>
                  <a:srgbClr val="FF79C6"/>
                </a:solidFill>
                <a:effectLst/>
                <a:latin typeface="JetBrains Mono"/>
              </a:rPr>
              <a:t>label </a:t>
            </a:r>
            <a:r>
              <a:rPr kumimoji="0" lang="en-US" altLang="en-US" sz="1100" b="0" i="1" u="none" strike="noStrike" cap="none" normalizeH="0" baseline="0" dirty="0">
                <a:ln>
                  <a:noFill/>
                </a:ln>
                <a:solidFill>
                  <a:srgbClr val="50FA78"/>
                </a:solidFill>
                <a:effectLst/>
                <a:latin typeface="JetBrains Mono"/>
              </a:rPr>
              <a:t>for</a:t>
            </a:r>
            <a:r>
              <a:rPr kumimoji="0" lang="en-US" altLang="en-US" sz="1100" b="0" i="0" u="none" strike="noStrike" cap="none" normalizeH="0" baseline="0" dirty="0">
                <a:ln>
                  <a:noFill/>
                </a:ln>
                <a:solidFill>
                  <a:srgbClr val="F1FA8C"/>
                </a:solidFill>
                <a:effectLst/>
                <a:latin typeface="JetBrains Mono"/>
              </a:rPr>
              <a:t>="photo"</a:t>
            </a:r>
            <a:r>
              <a:rPr kumimoji="0" lang="en-US" altLang="en-US" sz="1100" b="0" i="0" u="none" strike="noStrike" cap="none" normalizeH="0" baseline="0" dirty="0">
                <a:ln>
                  <a:noFill/>
                </a:ln>
                <a:solidFill>
                  <a:srgbClr val="F8F8F2"/>
                </a:solidFill>
                <a:effectLst/>
                <a:latin typeface="JetBrains Mono"/>
              </a:rPr>
              <a:t>&gt;Photo&lt;/</a:t>
            </a:r>
            <a:r>
              <a:rPr kumimoji="0" lang="en-US" altLang="en-US" sz="1100" b="0" i="0" u="none" strike="noStrike" cap="none" normalizeH="0" baseline="0" dirty="0">
                <a:ln>
                  <a:noFill/>
                </a:ln>
                <a:solidFill>
                  <a:srgbClr val="FF79C6"/>
                </a:solidFill>
                <a:effectLst/>
                <a:latin typeface="JetBrains Mono"/>
              </a:rPr>
              <a:t>label</a:t>
            </a:r>
            <a:r>
              <a:rPr kumimoji="0" lang="en-US" altLang="en-US" sz="1100" b="0" i="0" u="none" strike="noStrike" cap="none" normalizeH="0" baseline="0" dirty="0">
                <a:ln>
                  <a:noFill/>
                </a:ln>
                <a:solidFill>
                  <a:srgbClr val="F8F8F2"/>
                </a:solidFill>
                <a:effectLst/>
                <a:latin typeface="JetBrains Mono"/>
              </a:rPr>
              <a:t>&gt;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&lt;</a:t>
            </a:r>
            <a:r>
              <a:rPr kumimoji="0" lang="en-US" altLang="en-US" sz="1100" b="0" i="0" u="none" strike="noStrike" cap="none" normalizeH="0" baseline="0" dirty="0">
                <a:ln>
                  <a:noFill/>
                </a:ln>
                <a:solidFill>
                  <a:srgbClr val="FF79C6"/>
                </a:solidFill>
                <a:effectLst/>
                <a:latin typeface="JetBrains Mono"/>
              </a:rPr>
              <a:t>input </a:t>
            </a:r>
            <a:r>
              <a:rPr kumimoji="0" lang="en-US" altLang="en-US" sz="1100" b="0" i="1" u="none" strike="noStrike" cap="none" normalizeH="0" baseline="0" dirty="0">
                <a:ln>
                  <a:noFill/>
                </a:ln>
                <a:solidFill>
                  <a:srgbClr val="50FA78"/>
                </a:solidFill>
                <a:effectLst/>
                <a:latin typeface="JetBrains Mono"/>
              </a:rPr>
              <a:t>class</a:t>
            </a:r>
            <a:r>
              <a:rPr kumimoji="0" lang="en-US" altLang="en-US" sz="1100" b="0" i="0" u="none" strike="noStrike" cap="none" normalizeH="0" baseline="0" dirty="0">
                <a:ln>
                  <a:noFill/>
                </a:ln>
                <a:solidFill>
                  <a:srgbClr val="F1FA8C"/>
                </a:solidFill>
                <a:effectLst/>
                <a:latin typeface="JetBrains Mono"/>
              </a:rPr>
              <a:t>="input" </a:t>
            </a:r>
            <a:r>
              <a:rPr kumimoji="0" lang="en-US" altLang="en-US" sz="1100" b="0" i="1" u="none" strike="noStrike" cap="none" normalizeH="0" baseline="0" dirty="0">
                <a:ln>
                  <a:noFill/>
                </a:ln>
                <a:solidFill>
                  <a:srgbClr val="50FA78"/>
                </a:solidFill>
                <a:effectLst/>
                <a:latin typeface="JetBrains Mono"/>
              </a:rPr>
              <a:t>id</a:t>
            </a:r>
            <a:r>
              <a:rPr kumimoji="0" lang="en-US" altLang="en-US" sz="1100" b="0" i="0" u="none" strike="noStrike" cap="none" normalizeH="0" baseline="0" dirty="0">
                <a:ln>
                  <a:noFill/>
                </a:ln>
                <a:solidFill>
                  <a:srgbClr val="F1FA8C"/>
                </a:solidFill>
                <a:effectLst/>
                <a:latin typeface="JetBrains Mono"/>
              </a:rPr>
              <a:t>="photo" </a:t>
            </a:r>
            <a:r>
              <a:rPr kumimoji="0" lang="en-US" altLang="en-US" sz="1100" b="0" i="1" u="none" strike="noStrike" cap="none" normalizeH="0" baseline="0" dirty="0">
                <a:ln>
                  <a:noFill/>
                </a:ln>
                <a:solidFill>
                  <a:srgbClr val="50FA78"/>
                </a:solidFill>
                <a:effectLst/>
                <a:latin typeface="JetBrains Mono"/>
              </a:rPr>
              <a:t>name</a:t>
            </a:r>
            <a:r>
              <a:rPr kumimoji="0" lang="en-US" altLang="en-US" sz="1100" b="0" i="0" u="none" strike="noStrike" cap="none" normalizeH="0" baseline="0" dirty="0">
                <a:ln>
                  <a:noFill/>
                </a:ln>
                <a:solidFill>
                  <a:srgbClr val="F1FA8C"/>
                </a:solidFill>
                <a:effectLst/>
                <a:latin typeface="JetBrains Mono"/>
              </a:rPr>
              <a:t>="photo" </a:t>
            </a:r>
            <a:r>
              <a:rPr kumimoji="0" lang="en-US" altLang="en-US" sz="1100" b="0" i="1" u="none" strike="noStrike" cap="none" normalizeH="0" baseline="0" dirty="0">
                <a:ln>
                  <a:noFill/>
                </a:ln>
                <a:solidFill>
                  <a:srgbClr val="50FA78"/>
                </a:solidFill>
                <a:effectLst/>
                <a:latin typeface="JetBrains Mono"/>
              </a:rPr>
              <a:t>type</a:t>
            </a:r>
            <a:r>
              <a:rPr kumimoji="0" lang="en-US" altLang="en-US" sz="1100" b="0" i="0" u="none" strike="noStrike" cap="none" normalizeH="0" baseline="0" dirty="0">
                <a:ln>
                  <a:noFill/>
                </a:ln>
                <a:solidFill>
                  <a:srgbClr val="F1FA8C"/>
                </a:solidFill>
                <a:effectLst/>
                <a:latin typeface="JetBrains Mono"/>
              </a:rPr>
              <a:t>="file" </a:t>
            </a:r>
            <a:r>
              <a:rPr kumimoji="0" lang="en-US" altLang="en-US" sz="1100" b="0" i="0" u="none" strike="noStrike" cap="none" normalizeH="0" baseline="0" dirty="0">
                <a:ln>
                  <a:noFill/>
                </a:ln>
                <a:solidFill>
                  <a:srgbClr val="F8F8F2"/>
                </a:solidFill>
                <a:effectLst/>
                <a:latin typeface="JetBrains Mono"/>
              </a:rPr>
              <a:t>/&gt;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&lt;/</a:t>
            </a:r>
            <a:r>
              <a:rPr kumimoji="0" lang="en-US" altLang="en-US" sz="1100" b="0" i="0" u="none" strike="noStrike" cap="none" normalizeH="0" baseline="0" dirty="0">
                <a:ln>
                  <a:noFill/>
                </a:ln>
                <a:solidFill>
                  <a:srgbClr val="FF79C6"/>
                </a:solidFill>
                <a:effectLst/>
                <a:latin typeface="JetBrains Mono"/>
              </a:rPr>
              <a:t>div</a:t>
            </a:r>
            <a:r>
              <a:rPr kumimoji="0" lang="en-US" altLang="en-US" sz="1100" b="0" i="0" u="none" strike="noStrike" cap="none" normalizeH="0" baseline="0" dirty="0">
                <a:ln>
                  <a:noFill/>
                </a:ln>
                <a:solidFill>
                  <a:srgbClr val="F8F8F2"/>
                </a:solidFill>
                <a:effectLst/>
                <a:latin typeface="JetBrains Mono"/>
              </a:rPr>
              <a:t>&gt;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&lt;</a:t>
            </a:r>
            <a:r>
              <a:rPr kumimoji="0" lang="en-US" altLang="en-US" sz="1100" b="0" i="0" u="none" strike="noStrike" cap="none" normalizeH="0" baseline="0" dirty="0">
                <a:ln>
                  <a:noFill/>
                </a:ln>
                <a:solidFill>
                  <a:srgbClr val="FF79C6"/>
                </a:solidFill>
                <a:effectLst/>
                <a:latin typeface="JetBrains Mono"/>
              </a:rPr>
              <a:t>div </a:t>
            </a:r>
            <a:r>
              <a:rPr kumimoji="0" lang="en-US" altLang="en-US" sz="1100" b="0" i="1" u="none" strike="noStrike" cap="none" normalizeH="0" baseline="0" dirty="0">
                <a:ln>
                  <a:noFill/>
                </a:ln>
                <a:solidFill>
                  <a:srgbClr val="50FA78"/>
                </a:solidFill>
                <a:effectLst/>
                <a:latin typeface="JetBrains Mono"/>
              </a:rPr>
              <a:t>class</a:t>
            </a:r>
            <a:r>
              <a:rPr kumimoji="0" lang="en-US" altLang="en-US" sz="1100" b="0" i="0" u="none" strike="noStrike" cap="none" normalizeH="0" baseline="0" dirty="0">
                <a:ln>
                  <a:noFill/>
                </a:ln>
                <a:solidFill>
                  <a:srgbClr val="F1FA8C"/>
                </a:solidFill>
                <a:effectLst/>
                <a:latin typeface="JetBrains Mono"/>
              </a:rPr>
              <a:t>="form-actions"</a:t>
            </a:r>
            <a:r>
              <a:rPr kumimoji="0" lang="en-US" altLang="en-US" sz="1100" b="0" i="0" u="none" strike="noStrike" cap="none" normalizeH="0" baseline="0" dirty="0">
                <a:ln>
                  <a:noFill/>
                </a:ln>
                <a:solidFill>
                  <a:srgbClr val="F8F8F2"/>
                </a:solidFill>
                <a:effectLst/>
                <a:latin typeface="JetBrains Mono"/>
              </a:rPr>
              <a:t>&gt;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&lt;</a:t>
            </a:r>
            <a:r>
              <a:rPr kumimoji="0" lang="en-US" altLang="en-US" sz="1100" b="0" i="0" u="none" strike="noStrike" cap="none" normalizeH="0" baseline="0" dirty="0">
                <a:ln>
                  <a:noFill/>
                </a:ln>
                <a:solidFill>
                  <a:srgbClr val="FF79C6"/>
                </a:solidFill>
                <a:effectLst/>
                <a:latin typeface="JetBrains Mono"/>
              </a:rPr>
              <a:t>button </a:t>
            </a:r>
            <a:r>
              <a:rPr kumimoji="0" lang="en-US" altLang="en-US" sz="1100" b="0" i="1" u="none" strike="noStrike" cap="none" normalizeH="0" baseline="0" dirty="0">
                <a:ln>
                  <a:noFill/>
                </a:ln>
                <a:solidFill>
                  <a:srgbClr val="50FA78"/>
                </a:solidFill>
                <a:effectLst/>
                <a:latin typeface="JetBrains Mono"/>
              </a:rPr>
              <a:t>class</a:t>
            </a:r>
            <a:r>
              <a:rPr kumimoji="0" lang="en-US" altLang="en-US" sz="1100" b="0" i="0" u="none" strike="noStrike" cap="none" normalizeH="0" baseline="0" dirty="0">
                <a:ln>
                  <a:noFill/>
                </a:ln>
                <a:solidFill>
                  <a:srgbClr val="F1FA8C"/>
                </a:solidFill>
                <a:effectLst/>
                <a:latin typeface="JetBrains Mono"/>
              </a:rPr>
              <a:t>="</a:t>
            </a:r>
            <a:r>
              <a:rPr kumimoji="0" lang="en-US" altLang="en-US" sz="1100" b="0" i="0" u="none" strike="noStrike" cap="none" normalizeH="0" baseline="0" dirty="0" err="1">
                <a:ln>
                  <a:noFill/>
                </a:ln>
                <a:solidFill>
                  <a:srgbClr val="F1FA8C"/>
                </a:solidFill>
                <a:effectLst/>
                <a:latin typeface="JetBrains Mono"/>
              </a:rPr>
              <a:t>btn</a:t>
            </a:r>
            <a:r>
              <a:rPr kumimoji="0" lang="en-US" altLang="en-US" sz="1100" b="0" i="0" u="none" strike="noStrike" cap="none" normalizeH="0" baseline="0" dirty="0">
                <a:ln>
                  <a:noFill/>
                </a:ln>
                <a:solidFill>
                  <a:srgbClr val="F1FA8C"/>
                </a:solidFill>
                <a:effectLst/>
                <a:latin typeface="JetBrains Mono"/>
              </a:rPr>
              <a:t>" </a:t>
            </a:r>
            <a:r>
              <a:rPr kumimoji="0" lang="en-US" altLang="en-US" sz="1100" b="0" i="1" u="none" strike="noStrike" cap="none" normalizeH="0" baseline="0" dirty="0">
                <a:ln>
                  <a:noFill/>
                </a:ln>
                <a:solidFill>
                  <a:srgbClr val="50FA78"/>
                </a:solidFill>
                <a:effectLst/>
                <a:latin typeface="JetBrains Mono"/>
              </a:rPr>
              <a:t>type</a:t>
            </a:r>
            <a:r>
              <a:rPr kumimoji="0" lang="en-US" altLang="en-US" sz="1100" b="0" i="0" u="none" strike="noStrike" cap="none" normalizeH="0" baseline="0" dirty="0">
                <a:ln>
                  <a:noFill/>
                </a:ln>
                <a:solidFill>
                  <a:srgbClr val="F1FA8C"/>
                </a:solidFill>
                <a:effectLst/>
                <a:latin typeface="JetBrains Mono"/>
              </a:rPr>
              <a:t>="submit"</a:t>
            </a:r>
            <a:r>
              <a:rPr kumimoji="0" lang="en-US" altLang="en-US" sz="1100" b="0" i="0" u="none" strike="noStrike" cap="none" normalizeH="0" baseline="0" dirty="0">
                <a:ln>
                  <a:noFill/>
                </a:ln>
                <a:solidFill>
                  <a:srgbClr val="F8F8F2"/>
                </a:solidFill>
                <a:effectLst/>
                <a:latin typeface="JetBrains Mono"/>
              </a:rPr>
              <a:t>&gt;Send&lt;/</a:t>
            </a:r>
            <a:r>
              <a:rPr kumimoji="0" lang="en-US" altLang="en-US" sz="1100" b="0" i="0" u="none" strike="noStrike" cap="none" normalizeH="0" baseline="0" dirty="0">
                <a:ln>
                  <a:noFill/>
                </a:ln>
                <a:solidFill>
                  <a:srgbClr val="FF79C6"/>
                </a:solidFill>
                <a:effectLst/>
                <a:latin typeface="JetBrains Mono"/>
              </a:rPr>
              <a:t>button</a:t>
            </a:r>
            <a:r>
              <a:rPr kumimoji="0" lang="en-US" altLang="en-US" sz="1100" b="0" i="0" u="none" strike="noStrike" cap="none" normalizeH="0" baseline="0" dirty="0">
                <a:ln>
                  <a:noFill/>
                </a:ln>
                <a:solidFill>
                  <a:srgbClr val="F8F8F2"/>
                </a:solidFill>
                <a:effectLst/>
                <a:latin typeface="JetBrains Mono"/>
              </a:rPr>
              <a:t>&gt;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&lt;/</a:t>
            </a:r>
            <a:r>
              <a:rPr kumimoji="0" lang="en-US" altLang="en-US" sz="1100" b="0" i="0" u="none" strike="noStrike" cap="none" normalizeH="0" baseline="0" dirty="0">
                <a:ln>
                  <a:noFill/>
                </a:ln>
                <a:solidFill>
                  <a:srgbClr val="FF79C6"/>
                </a:solidFill>
                <a:effectLst/>
                <a:latin typeface="JetBrains Mono"/>
              </a:rPr>
              <a:t>div</a:t>
            </a:r>
            <a:r>
              <a:rPr kumimoji="0" lang="en-US" altLang="en-US" sz="1100" b="0" i="0" u="none" strike="noStrike" cap="none" normalizeH="0" baseline="0" dirty="0">
                <a:ln>
                  <a:noFill/>
                </a:ln>
                <a:solidFill>
                  <a:srgbClr val="F8F8F2"/>
                </a:solidFill>
                <a:effectLst/>
                <a:latin typeface="JetBrains Mono"/>
              </a:rPr>
              <a:t>&gt;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&lt;/</a:t>
            </a:r>
            <a:r>
              <a:rPr kumimoji="0" lang="en-US" altLang="en-US" sz="1100" b="0" i="0" u="none" strike="noStrike" cap="none" normalizeH="0" baseline="0" dirty="0">
                <a:ln>
                  <a:noFill/>
                </a:ln>
                <a:solidFill>
                  <a:srgbClr val="FF79C6"/>
                </a:solidFill>
                <a:effectLst/>
                <a:latin typeface="JetBrains Mono"/>
              </a:rPr>
              <a:t>form</a:t>
            </a:r>
            <a:r>
              <a:rPr kumimoji="0" lang="en-US" altLang="en-US" sz="1100" b="0" i="0" u="none" strike="noStrike" cap="none" normalizeH="0" baseline="0" dirty="0">
                <a:ln>
                  <a:noFill/>
                </a:ln>
                <a:solidFill>
                  <a:srgbClr val="F8F8F2"/>
                </a:solidFill>
                <a:effectLst/>
                <a:latin typeface="JetBrains Mono"/>
              </a:rPr>
              <a:t>&gt;</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885744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5C7353-BE55-4DB2-969A-2759C44D0785}"/>
              </a:ext>
            </a:extLst>
          </p:cNvPr>
          <p:cNvSpPr>
            <a:spLocks noGrp="1"/>
          </p:cNvSpPr>
          <p:nvPr>
            <p:ph type="ctrTitle"/>
          </p:nvPr>
        </p:nvSpPr>
        <p:spPr/>
        <p:txBody>
          <a:bodyPr/>
          <a:lstStyle/>
          <a:p>
            <a:pPr algn="ctr"/>
            <a:r>
              <a:rPr lang="en-US" dirty="0"/>
              <a:t>Q&amp;A</a:t>
            </a:r>
          </a:p>
        </p:txBody>
      </p:sp>
    </p:spTree>
    <p:extLst>
      <p:ext uri="{BB962C8B-B14F-4D97-AF65-F5344CB8AC3E}">
        <p14:creationId xmlns:p14="http://schemas.microsoft.com/office/powerpoint/2010/main" val="493975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9EEE3F-DD4E-49DA-9F4B-F330A6B7DA66}"/>
              </a:ext>
            </a:extLst>
          </p:cNvPr>
          <p:cNvSpPr>
            <a:spLocks noGrp="1"/>
          </p:cNvSpPr>
          <p:nvPr>
            <p:ph type="title"/>
          </p:nvPr>
        </p:nvSpPr>
        <p:spPr/>
        <p:txBody>
          <a:bodyPr/>
          <a:lstStyle/>
          <a:p>
            <a:r>
              <a:rPr lang="en-US" dirty="0"/>
              <a:t>Immediately Invoked Function Expressions (IIFE)</a:t>
            </a:r>
          </a:p>
        </p:txBody>
      </p:sp>
      <p:sp>
        <p:nvSpPr>
          <p:cNvPr id="6" name="Content Placeholder 5">
            <a:extLst>
              <a:ext uri="{FF2B5EF4-FFF2-40B4-BE49-F238E27FC236}">
                <a16:creationId xmlns:a16="http://schemas.microsoft.com/office/drawing/2014/main" id="{988E6168-E6A0-41E5-A591-F6F85E7F468D}"/>
              </a:ext>
            </a:extLst>
          </p:cNvPr>
          <p:cNvSpPr>
            <a:spLocks noGrp="1"/>
          </p:cNvSpPr>
          <p:nvPr>
            <p:ph sz="quarter" idx="34"/>
          </p:nvPr>
        </p:nvSpPr>
        <p:spPr/>
        <p:txBody>
          <a:bodyPr/>
          <a:lstStyle/>
          <a:p>
            <a:r>
              <a:rPr lang="en-US" dirty="0"/>
              <a:t>IIFE is an anonymous function that is invoked when it is declared</a:t>
            </a:r>
          </a:p>
          <a:p>
            <a:r>
              <a:rPr lang="en-US" dirty="0"/>
              <a:t>The function is surrounded by parentheses</a:t>
            </a:r>
          </a:p>
          <a:p>
            <a:endParaRPr lang="en-US" dirty="0"/>
          </a:p>
          <a:p>
            <a:endParaRPr lang="en-US" dirty="0"/>
          </a:p>
          <a:p>
            <a:endParaRPr lang="en-US" dirty="0"/>
          </a:p>
          <a:p>
            <a:r>
              <a:rPr lang="en-US" dirty="0"/>
              <a:t>Immediately invoking a function declaration throws an error:</a:t>
            </a:r>
          </a:p>
        </p:txBody>
      </p:sp>
      <p:sp>
        <p:nvSpPr>
          <p:cNvPr id="8" name="Rectangle 2">
            <a:extLst>
              <a:ext uri="{FF2B5EF4-FFF2-40B4-BE49-F238E27FC236}">
                <a16:creationId xmlns:a16="http://schemas.microsoft.com/office/drawing/2014/main" id="{8EAA39F4-325D-4461-95E0-048698AB1BBF}"/>
              </a:ext>
            </a:extLst>
          </p:cNvPr>
          <p:cNvSpPr>
            <a:spLocks noChangeArrowheads="1"/>
          </p:cNvSpPr>
          <p:nvPr/>
        </p:nvSpPr>
        <p:spPr bwMode="auto">
          <a:xfrm>
            <a:off x="1288473" y="2928863"/>
            <a:ext cx="4405746" cy="1000274"/>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rgbClr val="6272A4"/>
                </a:solidFill>
                <a:effectLst/>
                <a:latin typeface="JetBrains Mono"/>
              </a:rPr>
              <a:t>// Function expression</a:t>
            </a:r>
            <a:br>
              <a:rPr kumimoji="0" lang="en-US" altLang="en-US" sz="1200" b="0" i="1" u="none" strike="noStrike" cap="none" normalizeH="0" baseline="0" dirty="0">
                <a:ln>
                  <a:noFill/>
                </a:ln>
                <a:solidFill>
                  <a:srgbClr val="6272A4"/>
                </a:solidFill>
                <a:effectLst/>
                <a:latin typeface="JetBrains Mono"/>
              </a:rPr>
            </a:b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F79C6"/>
                </a:solidFill>
                <a:effectLst/>
                <a:latin typeface="JetBrains Mono"/>
              </a:rPr>
              <a:t>function</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8BE9FD"/>
                </a:solidFill>
                <a:effectLst/>
                <a:latin typeface="JetBrains Mono"/>
              </a:rPr>
              <a:t>console</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50FA7B"/>
                </a:solidFill>
                <a:effectLst/>
                <a:latin typeface="JetBrains Mono"/>
              </a:rPr>
              <a:t>log</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'test'</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54C36287-6903-420F-9D75-00FB15E4B2B6}"/>
              </a:ext>
            </a:extLst>
          </p:cNvPr>
          <p:cNvSpPr>
            <a:spLocks noChangeArrowheads="1"/>
          </p:cNvSpPr>
          <p:nvPr/>
        </p:nvSpPr>
        <p:spPr bwMode="auto">
          <a:xfrm>
            <a:off x="1288473" y="4842872"/>
            <a:ext cx="4499264" cy="1200329"/>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rgbClr val="6272A4"/>
                </a:solidFill>
                <a:effectLst/>
                <a:latin typeface="JetBrains Mono"/>
              </a:rPr>
              <a:t>// Immediately Invoked Function Declaration</a:t>
            </a:r>
            <a:br>
              <a:rPr kumimoji="0" lang="en-US" altLang="en-US" sz="1200" b="0" i="1" u="none" strike="noStrike" cap="none" normalizeH="0" baseline="0" dirty="0">
                <a:ln>
                  <a:noFill/>
                </a:ln>
                <a:solidFill>
                  <a:srgbClr val="6272A4"/>
                </a:solidFill>
                <a:effectLst/>
                <a:latin typeface="JetBrains Mono"/>
              </a:rPr>
            </a:br>
            <a:r>
              <a:rPr kumimoji="0" lang="en-US" altLang="en-US" sz="1200" b="0" i="0" u="none" strike="noStrike" cap="none" normalizeH="0" baseline="0" dirty="0">
                <a:ln>
                  <a:noFill/>
                </a:ln>
                <a:solidFill>
                  <a:srgbClr val="FF79C6"/>
                </a:solidFill>
                <a:effectLst/>
                <a:latin typeface="JetBrains Mono"/>
              </a:rPr>
              <a:t>function</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8BE9FD"/>
                </a:solidFill>
                <a:effectLst/>
                <a:latin typeface="JetBrains Mono"/>
              </a:rPr>
              <a:t>console</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50FA7B"/>
                </a:solidFill>
                <a:effectLst/>
                <a:latin typeface="JetBrains Mono"/>
              </a:rPr>
              <a:t>log</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'test'</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br>
              <a:rPr kumimoji="0" lang="en-US" altLang="en-US" sz="1200" b="0" i="0" u="none" strike="noStrike" cap="none" normalizeH="0" baseline="0" dirty="0">
                <a:ln>
                  <a:noFill/>
                </a:ln>
                <a:solidFill>
                  <a:srgbClr val="F8F8F2"/>
                </a:solidFill>
                <a:effectLst/>
                <a:latin typeface="JetBrains Mono"/>
              </a:rPr>
            </a:br>
            <a:r>
              <a:rPr kumimoji="0" lang="en-US" altLang="en-US" sz="1200" b="0" i="1" u="none" strike="noStrike" cap="none" normalizeH="0" baseline="0" dirty="0">
                <a:ln>
                  <a:noFill/>
                </a:ln>
                <a:solidFill>
                  <a:srgbClr val="6272A4"/>
                </a:solidFill>
                <a:effectLst/>
                <a:latin typeface="JetBrains Mono"/>
              </a:rPr>
              <a:t>// =&gt; Uncaught </a:t>
            </a:r>
            <a:r>
              <a:rPr kumimoji="0" lang="en-US" altLang="en-US" sz="1200" b="0" i="1" u="none" strike="noStrike" cap="none" normalizeH="0" baseline="0" dirty="0" err="1">
                <a:ln>
                  <a:noFill/>
                </a:ln>
                <a:solidFill>
                  <a:srgbClr val="6272A4"/>
                </a:solidFill>
                <a:effectLst/>
                <a:latin typeface="JetBrains Mono"/>
              </a:rPr>
              <a:t>SyntaxError</a:t>
            </a:r>
            <a:r>
              <a:rPr kumimoji="0" lang="en-US" altLang="en-US" sz="1200" b="0" i="1" u="none" strike="noStrike" cap="none" normalizeH="0" baseline="0" dirty="0">
                <a:ln>
                  <a:noFill/>
                </a:ln>
                <a:solidFill>
                  <a:srgbClr val="6272A4"/>
                </a:solidFill>
                <a:effectLst/>
                <a:latin typeface="JetBrains Mono"/>
              </a:rPr>
              <a:t>: Unexpected token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99587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9EEE3F-DD4E-49DA-9F4B-F330A6B7DA66}"/>
              </a:ext>
            </a:extLst>
          </p:cNvPr>
          <p:cNvSpPr>
            <a:spLocks noGrp="1"/>
          </p:cNvSpPr>
          <p:nvPr>
            <p:ph type="title"/>
          </p:nvPr>
        </p:nvSpPr>
        <p:spPr/>
        <p:txBody>
          <a:bodyPr/>
          <a:lstStyle/>
          <a:p>
            <a:r>
              <a:rPr lang="en-US" dirty="0"/>
              <a:t>IIFE (2)</a:t>
            </a:r>
          </a:p>
        </p:txBody>
      </p:sp>
      <p:sp>
        <p:nvSpPr>
          <p:cNvPr id="6" name="Content Placeholder 5">
            <a:extLst>
              <a:ext uri="{FF2B5EF4-FFF2-40B4-BE49-F238E27FC236}">
                <a16:creationId xmlns:a16="http://schemas.microsoft.com/office/drawing/2014/main" id="{988E6168-E6A0-41E5-A591-F6F85E7F468D}"/>
              </a:ext>
            </a:extLst>
          </p:cNvPr>
          <p:cNvSpPr>
            <a:spLocks noGrp="1"/>
          </p:cNvSpPr>
          <p:nvPr>
            <p:ph sz="quarter" idx="34"/>
          </p:nvPr>
        </p:nvSpPr>
        <p:spPr/>
        <p:txBody>
          <a:bodyPr/>
          <a:lstStyle/>
          <a:p>
            <a:r>
              <a:rPr lang="en-US" dirty="0"/>
              <a:t>Immediately Invoked Function Expressions allow us to:</a:t>
            </a:r>
          </a:p>
          <a:p>
            <a:pPr lvl="1"/>
            <a:r>
              <a:rPr lang="en-US" b="1" dirty="0"/>
              <a:t>Encapsulate code</a:t>
            </a:r>
            <a:r>
              <a:rPr lang="en-US" dirty="0"/>
              <a:t> complexity inside IIFE so we don't have to understand what the IIFE code does</a:t>
            </a:r>
          </a:p>
          <a:p>
            <a:pPr lvl="1"/>
            <a:r>
              <a:rPr lang="en-US" b="1" dirty="0"/>
              <a:t>Define variables inside the IIFE</a:t>
            </a:r>
            <a:r>
              <a:rPr lang="en-US" dirty="0"/>
              <a:t> so they don't pollute the global scope (var statements inside the IIFE remain within the IIFE's closure)</a:t>
            </a:r>
          </a:p>
          <a:p>
            <a:r>
              <a:rPr lang="en-US" dirty="0"/>
              <a:t>But they don't provide a mechanism for </a:t>
            </a:r>
            <a:r>
              <a:rPr lang="en-US" b="1" dirty="0"/>
              <a:t>dependency management</a:t>
            </a:r>
          </a:p>
        </p:txBody>
      </p:sp>
    </p:spTree>
    <p:extLst>
      <p:ext uri="{BB962C8B-B14F-4D97-AF65-F5344CB8AC3E}">
        <p14:creationId xmlns:p14="http://schemas.microsoft.com/office/powerpoint/2010/main" val="1529364114"/>
      </p:ext>
    </p:extLst>
  </p:cSld>
  <p:clrMapOvr>
    <a:masterClrMapping/>
  </p:clrMapOvr>
</p:sld>
</file>

<file path=ppt/theme/theme1.xml><?xml version="1.0" encoding="utf-8"?>
<a:theme xmlns:a="http://schemas.openxmlformats.org/drawingml/2006/main" name="NashTech-presentation">
  <a:themeElements>
    <a:clrScheme name="Custom 1">
      <a:dk1>
        <a:srgbClr val="323232"/>
      </a:dk1>
      <a:lt1>
        <a:srgbClr val="FFFFFF"/>
      </a:lt1>
      <a:dk2>
        <a:srgbClr val="691F79"/>
      </a:dk2>
      <a:lt2>
        <a:srgbClr val="F26E32"/>
      </a:lt2>
      <a:accent1>
        <a:srgbClr val="EBEBEB"/>
      </a:accent1>
      <a:accent2>
        <a:srgbClr val="576BE3"/>
      </a:accent2>
      <a:accent3>
        <a:srgbClr val="576BE3"/>
      </a:accent3>
      <a:accent4>
        <a:srgbClr val="E30613"/>
      </a:accent4>
      <a:accent5>
        <a:srgbClr val="E0077E"/>
      </a:accent5>
      <a:accent6>
        <a:srgbClr val="F3AD33"/>
      </a:accent6>
      <a:hlink>
        <a:srgbClr val="E30613"/>
      </a:hlink>
      <a:folHlink>
        <a:srgbClr val="6F71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7F39A2E5-4B0D-F24D-B7DB-A2301A788F2B}" vid="{43B8FCC5-05D1-1645-A906-3A73D6C18B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_Flow_SignoffStatus xmlns="56ab9554-5316-4a60-82cf-ec0d3d01c71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0E9CFEE594339479D83CCD149D247E4" ma:contentTypeVersion="13" ma:contentTypeDescription="Create a new document." ma:contentTypeScope="" ma:versionID="d8e43758effbb9203292c4a056469b13">
  <xsd:schema xmlns:xsd="http://www.w3.org/2001/XMLSchema" xmlns:xs="http://www.w3.org/2001/XMLSchema" xmlns:p="http://schemas.microsoft.com/office/2006/metadata/properties" xmlns:ns1="http://schemas.microsoft.com/sharepoint/v3" xmlns:ns2="56ab9554-5316-4a60-82cf-ec0d3d01c713" xmlns:ns3="140670e8-552e-4ed4-90a8-2e1fc7c78fb9" targetNamespace="http://schemas.microsoft.com/office/2006/metadata/properties" ma:root="true" ma:fieldsID="b5c77f0b17d61880372cc43ef40840bc" ns1:_="" ns2:_="" ns3:_="">
    <xsd:import namespace="http://schemas.microsoft.com/sharepoint/v3"/>
    <xsd:import namespace="56ab9554-5316-4a60-82cf-ec0d3d01c713"/>
    <xsd:import namespace="140670e8-552e-4ed4-90a8-2e1fc7c78fb9"/>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3:SharedWithUsers" minOccurs="0"/>
                <xsd:element ref="ns3:SharedWithDetails" minOccurs="0"/>
                <xsd:element ref="ns1:_ip_UnifiedCompliancePolicyProperties" minOccurs="0"/>
                <xsd:element ref="ns1:_ip_UnifiedCompliancePolicyUIAction" minOccurs="0"/>
                <xsd:element ref="ns2:MediaServiceGenerationTime" minOccurs="0"/>
                <xsd:element ref="ns2:MediaServiceEventHashCode" minOccurs="0"/>
                <xsd:element ref="ns2: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Unified Compliance Policy Properties" ma:hidden="true" ma:internalName="_ip_UnifiedCompliancePolicyProperties">
      <xsd:simpleType>
        <xsd:restriction base="dms:Note"/>
      </xsd:simpleType>
    </xsd:element>
    <xsd:element name="_ip_UnifiedCompliancePolicyUIAction" ma:index="1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ab9554-5316-4a60-82cf-ec0d3d01c71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_Flow_SignoffStatus" ma:index="20" nillable="true" ma:displayName="Sign-off status" ma:internalName="Sign_x002d_off_x0020_status">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40670e8-552e-4ed4-90a8-2e1fc7c78fb9"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6C3307-F054-4959-9144-4D96D0E24931}">
  <ds:schemaRefs>
    <ds:schemaRef ds:uri="http://schemas.microsoft.com/office/2006/metadata/properties"/>
    <ds:schemaRef ds:uri="http://schemas.microsoft.com/office/infopath/2007/PartnerControls"/>
    <ds:schemaRef ds:uri="http://schemas.microsoft.com/sharepoint/v3"/>
    <ds:schemaRef ds:uri="56ab9554-5316-4a60-82cf-ec0d3d01c713"/>
  </ds:schemaRefs>
</ds:datastoreItem>
</file>

<file path=customXml/itemProps2.xml><?xml version="1.0" encoding="utf-8"?>
<ds:datastoreItem xmlns:ds="http://schemas.openxmlformats.org/officeDocument/2006/customXml" ds:itemID="{8397BA68-0B85-4277-B305-B698FCB3A0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ab9554-5316-4a60-82cf-ec0d3d01c713"/>
    <ds:schemaRef ds:uri="140670e8-552e-4ed4-90a8-2e1fc7c78fb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19276A-3D42-45D5-B57B-67CFD19FD6D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HNVN_TR_coursecode_CourseName_Presentation</Template>
  <TotalTime>3987</TotalTime>
  <Words>7006</Words>
  <Application>Microsoft Office PowerPoint</Application>
  <PresentationFormat>Widescreen</PresentationFormat>
  <Paragraphs>498</Paragraphs>
  <Slides>71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71</vt:i4>
      </vt:variant>
    </vt:vector>
  </HeadingPairs>
  <TitlesOfParts>
    <vt:vector size="78" baseType="lpstr">
      <vt:lpstr>Arial</vt:lpstr>
      <vt:lpstr>Calibri</vt:lpstr>
      <vt:lpstr>Consolas</vt:lpstr>
      <vt:lpstr>JetBrains Mono</vt:lpstr>
      <vt:lpstr>LucidaGrande</vt:lpstr>
      <vt:lpstr>Wingdings</vt:lpstr>
      <vt:lpstr>NashTech-presentation</vt:lpstr>
      <vt:lpstr>NodeJS Fundamental (session 2)</vt:lpstr>
      <vt:lpstr>Agenda</vt:lpstr>
      <vt:lpstr>module.exports - exports</vt:lpstr>
      <vt:lpstr>module.exports and exports</vt:lpstr>
      <vt:lpstr>Why do we need Modules?</vt:lpstr>
      <vt:lpstr>Different Module Format</vt:lpstr>
      <vt:lpstr>Different Module Format</vt:lpstr>
      <vt:lpstr>Immediately Invoked Function Expressions (IIFE)</vt:lpstr>
      <vt:lpstr>IIFE (2)</vt:lpstr>
      <vt:lpstr>Revealing Module</vt:lpstr>
      <vt:lpstr>Revealing Module (2)</vt:lpstr>
      <vt:lpstr>Revealing Module (3)</vt:lpstr>
      <vt:lpstr>Different Module Format</vt:lpstr>
      <vt:lpstr>AMD</vt:lpstr>
      <vt:lpstr>AMD (2)</vt:lpstr>
      <vt:lpstr>Different Module Format</vt:lpstr>
      <vt:lpstr>CJS</vt:lpstr>
      <vt:lpstr>CJS (2)</vt:lpstr>
      <vt:lpstr>Different Module Format</vt:lpstr>
      <vt:lpstr>ESM</vt:lpstr>
      <vt:lpstr>ESM: import module</vt:lpstr>
      <vt:lpstr>ESM: exports</vt:lpstr>
      <vt:lpstr>ESM: exports (2)</vt:lpstr>
      <vt:lpstr>Different Module Format</vt:lpstr>
      <vt:lpstr>System.register</vt:lpstr>
      <vt:lpstr>Different Module Format</vt:lpstr>
      <vt:lpstr>UMD</vt:lpstr>
      <vt:lpstr>UMD (2)</vt:lpstr>
      <vt:lpstr>Requiring a Module</vt:lpstr>
      <vt:lpstr>Creating and Exporting a Module</vt:lpstr>
      <vt:lpstr>Exporting Multiple Methods and Values</vt:lpstr>
      <vt:lpstr>Variations in syntax</vt:lpstr>
      <vt:lpstr>Exporting a Default Value</vt:lpstr>
      <vt:lpstr>Exporting a Default Value (2)</vt:lpstr>
      <vt:lpstr>What’s the difference between module.exports and exports</vt:lpstr>
      <vt:lpstr>What’s the difference?</vt:lpstr>
      <vt:lpstr>Forms, File Uploads and Security</vt:lpstr>
      <vt:lpstr>Forms, File Uploads &amp; Security</vt:lpstr>
      <vt:lpstr>What do we want to build?</vt:lpstr>
      <vt:lpstr>Setup</vt:lpstr>
      <vt:lpstr>Setup (2)</vt:lpstr>
      <vt:lpstr>Setup (3)</vt:lpstr>
      <vt:lpstr>Setup (4)</vt:lpstr>
      <vt:lpstr>index.js</vt:lpstr>
      <vt:lpstr>index.js (2)</vt:lpstr>
      <vt:lpstr>routes.js</vt:lpstr>
      <vt:lpstr>Layout, view of app</vt:lpstr>
      <vt:lpstr>Create style</vt:lpstr>
      <vt:lpstr>Run test</vt:lpstr>
      <vt:lpstr>Displaying the Form</vt:lpstr>
      <vt:lpstr>Displaying the Form (2)</vt:lpstr>
      <vt:lpstr>Form Submission</vt:lpstr>
      <vt:lpstr>Form Submission (2)</vt:lpstr>
      <vt:lpstr>Form Submission (3)</vt:lpstr>
      <vt:lpstr>Form Submission (4)</vt:lpstr>
      <vt:lpstr>Validation and Sanitization</vt:lpstr>
      <vt:lpstr>Validation and Sanitization (2)</vt:lpstr>
      <vt:lpstr>Validation and Sanitization (3)</vt:lpstr>
      <vt:lpstr>Validation and Sanitization (4)</vt:lpstr>
      <vt:lpstr>The Valid Form</vt:lpstr>
      <vt:lpstr>The Valid Form (2)</vt:lpstr>
      <vt:lpstr>The Valid Form (3)</vt:lpstr>
      <vt:lpstr>The Valid Form (4)</vt:lpstr>
      <vt:lpstr>Security considerations</vt:lpstr>
      <vt:lpstr>Security considerations (2)</vt:lpstr>
      <vt:lpstr>Security considerations (3)</vt:lpstr>
      <vt:lpstr>Security considerations (4)</vt:lpstr>
      <vt:lpstr>File Uploads</vt:lpstr>
      <vt:lpstr>File Uploads (2)</vt:lpstr>
      <vt:lpstr>File Uploads (3)</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Minh Tran</dc:creator>
  <cp:lastModifiedBy>Minh Tran</cp:lastModifiedBy>
  <cp:revision>315</cp:revision>
  <dcterms:created xsi:type="dcterms:W3CDTF">2020-05-06T10:17:14Z</dcterms:created>
  <dcterms:modified xsi:type="dcterms:W3CDTF">2020-05-12T11:39:42Z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0x01010070E9CFEE594339479D83CCD149D247E4</vt:lpwstr>
  </property>
  <property fmtid="{D5CDD505-2E9C-101B-9397-08002B2CF9AE}" pid="3" name="Order">
    <vt:r8>2154200</vt:r8>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ies>
</file>